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67" r:id="rId2"/>
    <p:sldId id="269" r:id="rId3"/>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71"/>
  </p:normalViewPr>
  <p:slideViewPr>
    <p:cSldViewPr snapToGrid="0">
      <p:cViewPr varScale="1">
        <p:scale>
          <a:sx n="42" d="100"/>
          <a:sy n="42" d="100"/>
        </p:scale>
        <p:origin x="788" y="3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4AA8BF5C-0AC8-B245-A08B-02C7CD1383B8}"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2745C59-F564-874C-955E-4ABF6685CD52}" type="slidenum">
              <a:rPr kumimoji="1" lang="ja-JP" altLang="en-US" smtClean="0"/>
              <a:t>‹#›</a:t>
            </a:fld>
            <a:endParaRPr kumimoji="1" lang="ja-JP" altLang="en-US"/>
          </a:p>
        </p:txBody>
      </p:sp>
    </p:spTree>
    <p:extLst>
      <p:ext uri="{BB962C8B-B14F-4D97-AF65-F5344CB8AC3E}">
        <p14:creationId xmlns:p14="http://schemas.microsoft.com/office/powerpoint/2010/main" val="320277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2745C59-F564-874C-955E-4ABF6685CD52}" type="slidenum">
              <a:rPr kumimoji="1" lang="ja-JP" altLang="en-US" smtClean="0"/>
              <a:t>1</a:t>
            </a:fld>
            <a:endParaRPr kumimoji="1" lang="ja-JP" altLang="en-US"/>
          </a:p>
        </p:txBody>
      </p:sp>
    </p:spTree>
    <p:extLst>
      <p:ext uri="{BB962C8B-B14F-4D97-AF65-F5344CB8AC3E}">
        <p14:creationId xmlns:p14="http://schemas.microsoft.com/office/powerpoint/2010/main" val="3462383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246221"/>
          </a:xfrm>
          <a:prstGeom prst="rect">
            <a:avLst/>
          </a:prstGeom>
        </p:spPr>
        <p:txBody>
          <a:bodyPr wrap="square" lIns="0" tIns="0" rIns="0" bIns="0">
            <a:spAutoFit/>
          </a:bodyPr>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87999" y="4680004"/>
            <a:ext cx="3276600" cy="1296035"/>
          </a:xfrm>
          <a:custGeom>
            <a:avLst/>
            <a:gdLst/>
            <a:ahLst/>
            <a:cxnLst/>
            <a:rect l="l" t="t" r="r" b="b"/>
            <a:pathLst>
              <a:path w="3276600" h="1296035">
                <a:moveTo>
                  <a:pt x="3150006" y="0"/>
                </a:moveTo>
                <a:lnTo>
                  <a:pt x="125996" y="0"/>
                </a:lnTo>
                <a:lnTo>
                  <a:pt x="77077" y="9942"/>
                </a:lnTo>
                <a:lnTo>
                  <a:pt x="37014" y="37014"/>
                </a:lnTo>
                <a:lnTo>
                  <a:pt x="9942" y="77077"/>
                </a:lnTo>
                <a:lnTo>
                  <a:pt x="0" y="125996"/>
                </a:lnTo>
                <a:lnTo>
                  <a:pt x="0" y="1170000"/>
                </a:lnTo>
                <a:lnTo>
                  <a:pt x="9942" y="1218924"/>
                </a:lnTo>
                <a:lnTo>
                  <a:pt x="37014" y="1258987"/>
                </a:lnTo>
                <a:lnTo>
                  <a:pt x="77077" y="1286055"/>
                </a:lnTo>
                <a:lnTo>
                  <a:pt x="125996"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7" name="bg object 17"/>
          <p:cNvSpPr/>
          <p:nvPr/>
        </p:nvSpPr>
        <p:spPr>
          <a:xfrm>
            <a:off x="432001"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8" name="bg object 18"/>
          <p:cNvSpPr/>
          <p:nvPr/>
        </p:nvSpPr>
        <p:spPr>
          <a:xfrm>
            <a:off x="432001"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9" name="bg object 19"/>
          <p:cNvSpPr/>
          <p:nvPr/>
        </p:nvSpPr>
        <p:spPr>
          <a:xfrm>
            <a:off x="370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0" name="bg object 20"/>
          <p:cNvSpPr/>
          <p:nvPr/>
        </p:nvSpPr>
        <p:spPr>
          <a:xfrm>
            <a:off x="3852001"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1" name="bg object 21"/>
          <p:cNvSpPr/>
          <p:nvPr/>
        </p:nvSpPr>
        <p:spPr>
          <a:xfrm>
            <a:off x="3852001"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2" name="bg object 22"/>
          <p:cNvSpPr/>
          <p:nvPr/>
        </p:nvSpPr>
        <p:spPr>
          <a:xfrm>
            <a:off x="7127998"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23" name="bg object 23"/>
          <p:cNvSpPr/>
          <p:nvPr/>
        </p:nvSpPr>
        <p:spPr>
          <a:xfrm>
            <a:off x="7272002"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4" name="bg object 24"/>
          <p:cNvSpPr/>
          <p:nvPr/>
        </p:nvSpPr>
        <p:spPr>
          <a:xfrm>
            <a:off x="7272002"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1" i="0">
                <a:solidFill>
                  <a:schemeClr val="bg1"/>
                </a:solidFill>
                <a:latin typeface="Yu Gothic" panose="020B0400000000000000" pitchFamily="34" charset="-128"/>
                <a:cs typeface="Yu Gothic" panose="020B0400000000000000" pitchFamily="34" charset="-128"/>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90611" y="343537"/>
            <a:ext cx="6287134" cy="246221"/>
          </a:xfrm>
          <a:prstGeom prst="rect">
            <a:avLst/>
          </a:prstGeom>
        </p:spPr>
        <p:txBody>
          <a:bodyPr wrap="square" lIns="0" tIns="0" rIns="0" bIns="0">
            <a:spAutoFit/>
          </a:bodyPr>
          <a:lstStyle>
            <a:lvl1pPr>
              <a:defRPr sz="1600" b="1" i="0">
                <a:solidFill>
                  <a:schemeClr val="bg1"/>
                </a:solidFill>
                <a:latin typeface="Yu Gothic Pr6N B"/>
                <a:cs typeface="Yu Gothic Pr6N B"/>
              </a:defRPr>
            </a:lvl1pPr>
          </a:lstStyle>
          <a:p>
            <a:endParaRPr dirty="0"/>
          </a:p>
        </p:txBody>
      </p:sp>
      <p:sp>
        <p:nvSpPr>
          <p:cNvPr id="3" name="Holder 3"/>
          <p:cNvSpPr>
            <a:spLocks noGrp="1"/>
          </p:cNvSpPr>
          <p:nvPr>
            <p:ph type="body" idx="1"/>
          </p:nvPr>
        </p:nvSpPr>
        <p:spPr>
          <a:xfrm>
            <a:off x="534670" y="1739455"/>
            <a:ext cx="962406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7/14/2025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b="1" i="0">
          <a:latin typeface="Yu Gothic" panose="020B0400000000000000" pitchFamily="34" charset="-128"/>
          <a:ea typeface="+mj-ea"/>
          <a:cs typeface="+mj-cs"/>
        </a:defRPr>
      </a:lvl1pPr>
    </p:titleStyle>
    <p:bodyStyle>
      <a:lvl1pPr marL="0">
        <a:defRPr b="1" i="0">
          <a:latin typeface="Yu Gothic" panose="020B0400000000000000" pitchFamily="34" charset="-128"/>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g"/><Relationship Id="rId22" Type="http://schemas.openxmlformats.org/officeDocument/2006/relationships/image" Target="../media/image20.emf"/></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emf"/><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emf"/><Relationship Id="rId1" Type="http://schemas.openxmlformats.org/officeDocument/2006/relationships/slideLayout" Target="../slideLayouts/slideLayout5.xml"/><Relationship Id="rId6" Type="http://schemas.openxmlformats.org/officeDocument/2006/relationships/image" Target="../media/image25.emf"/><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emf"/><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D00AD14B-BB3A-E2AF-21F7-1711F00A22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8286" y="6384289"/>
            <a:ext cx="546100" cy="546100"/>
          </a:xfrm>
          <a:prstGeom prst="rect">
            <a:avLst/>
          </a:prstGeom>
        </p:spPr>
      </p:pic>
      <p:pic>
        <p:nvPicPr>
          <p:cNvPr id="32" name="図 31">
            <a:extLst>
              <a:ext uri="{FF2B5EF4-FFF2-40B4-BE49-F238E27FC236}">
                <a16:creationId xmlns:a16="http://schemas.microsoft.com/office/drawing/2014/main" id="{C76AB328-C275-7329-0D20-1ECCB351EA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38277" y="6384289"/>
            <a:ext cx="546100" cy="546100"/>
          </a:xfrm>
          <a:prstGeom prst="rect">
            <a:avLst/>
          </a:prstGeom>
        </p:spPr>
      </p:pic>
      <p:pic>
        <p:nvPicPr>
          <p:cNvPr id="31" name="図 30">
            <a:extLst>
              <a:ext uri="{FF2B5EF4-FFF2-40B4-BE49-F238E27FC236}">
                <a16:creationId xmlns:a16="http://schemas.microsoft.com/office/drawing/2014/main" id="{0C31E11D-C21D-30AC-CEB5-E709D14AA8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23984" y="6384289"/>
            <a:ext cx="546100" cy="546100"/>
          </a:xfrm>
          <a:prstGeom prst="rect">
            <a:avLst/>
          </a:prstGeom>
        </p:spPr>
      </p:pic>
      <p:sp>
        <p:nvSpPr>
          <p:cNvPr id="191" name="テキスト ボックス 190">
            <a:extLst>
              <a:ext uri="{FF2B5EF4-FFF2-40B4-BE49-F238E27FC236}">
                <a16:creationId xmlns:a16="http://schemas.microsoft.com/office/drawing/2014/main" id="{EEAA94D5-B000-09FC-2184-2F01C6DF4D18}"/>
              </a:ext>
            </a:extLst>
          </p:cNvPr>
          <p:cNvSpPr txBox="1"/>
          <p:nvPr/>
        </p:nvSpPr>
        <p:spPr>
          <a:xfrm>
            <a:off x="4462810" y="6240325"/>
            <a:ext cx="2506684" cy="115416"/>
          </a:xfrm>
          <a:prstGeom prst="rect">
            <a:avLst/>
          </a:prstGeom>
          <a:noFill/>
        </p:spPr>
        <p:txBody>
          <a:bodyPr wrap="square" lIns="0" tIns="0" rIns="0" bIns="0" rtlCol="0">
            <a:spAutoFit/>
          </a:bodyPr>
          <a:lstStyle/>
          <a:p>
            <a:pPr marL="12700">
              <a:lnSpc>
                <a:spcPct val="100000"/>
              </a:lnSpc>
              <a:spcBef>
                <a:spcPts val="540"/>
              </a:spcBef>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p>
        </p:txBody>
      </p:sp>
      <p:pic>
        <p:nvPicPr>
          <p:cNvPr id="100" name="図 99">
            <a:extLst>
              <a:ext uri="{FF2B5EF4-FFF2-40B4-BE49-F238E27FC236}">
                <a16:creationId xmlns:a16="http://schemas.microsoft.com/office/drawing/2014/main" id="{1079B5BF-109F-C2B1-853C-F8DAFC3E4C95}"/>
              </a:ext>
            </a:extLst>
          </p:cNvPr>
          <p:cNvPicPr>
            <a:picLocks noChangeAspect="1"/>
          </p:cNvPicPr>
          <p:nvPr/>
        </p:nvPicPr>
        <p:blipFill>
          <a:blip r:embed="rId6"/>
          <a:stretch>
            <a:fillRect/>
          </a:stretch>
        </p:blipFill>
        <p:spPr>
          <a:xfrm>
            <a:off x="7128002" y="7087856"/>
            <a:ext cx="1511300" cy="292100"/>
          </a:xfrm>
          <a:prstGeom prst="rect">
            <a:avLst/>
          </a:prstGeom>
        </p:spPr>
      </p:pic>
      <p:grpSp>
        <p:nvGrpSpPr>
          <p:cNvPr id="44" name="object 123">
            <a:extLst>
              <a:ext uri="{FF2B5EF4-FFF2-40B4-BE49-F238E27FC236}">
                <a16:creationId xmlns:a16="http://schemas.microsoft.com/office/drawing/2014/main" id="{9FFCA09F-826E-E140-ED1E-1FCE6569F1B2}"/>
              </a:ext>
            </a:extLst>
          </p:cNvPr>
          <p:cNvGrpSpPr/>
          <p:nvPr/>
        </p:nvGrpSpPr>
        <p:grpSpPr>
          <a:xfrm>
            <a:off x="7128002" y="972006"/>
            <a:ext cx="828040" cy="828040"/>
            <a:chOff x="7128002" y="972006"/>
            <a:chExt cx="828040" cy="828040"/>
          </a:xfrm>
        </p:grpSpPr>
        <p:sp>
          <p:nvSpPr>
            <p:cNvPr id="79" name="object 132">
              <a:extLst>
                <a:ext uri="{FF2B5EF4-FFF2-40B4-BE49-F238E27FC236}">
                  <a16:creationId xmlns:a16="http://schemas.microsoft.com/office/drawing/2014/main" id="{A9B69C2E-897E-7E8D-D528-63E5327D264A}"/>
                </a:ext>
              </a:extLst>
            </p:cNvPr>
            <p:cNvSpPr/>
            <p:nvPr/>
          </p:nvSpPr>
          <p:spPr>
            <a:xfrm>
              <a:off x="7301287" y="1188325"/>
              <a:ext cx="391160" cy="203200"/>
            </a:xfrm>
            <a:custGeom>
              <a:avLst/>
              <a:gdLst/>
              <a:ahLst/>
              <a:cxnLst/>
              <a:rect l="l" t="t" r="r" b="b"/>
              <a:pathLst>
                <a:path w="391159" h="203200">
                  <a:moveTo>
                    <a:pt x="239964" y="0"/>
                  </a:moveTo>
                  <a:lnTo>
                    <a:pt x="193475" y="4142"/>
                  </a:lnTo>
                  <a:lnTo>
                    <a:pt x="148964" y="17010"/>
                  </a:lnTo>
                  <a:lnTo>
                    <a:pt x="107709" y="38099"/>
                  </a:lnTo>
                  <a:lnTo>
                    <a:pt x="70985" y="66903"/>
                  </a:lnTo>
                  <a:lnTo>
                    <a:pt x="40071" y="102916"/>
                  </a:lnTo>
                  <a:lnTo>
                    <a:pt x="16243" y="145634"/>
                  </a:lnTo>
                  <a:lnTo>
                    <a:pt x="2809" y="186241"/>
                  </a:lnTo>
                  <a:lnTo>
                    <a:pt x="0" y="199939"/>
                  </a:lnTo>
                  <a:lnTo>
                    <a:pt x="16763" y="202718"/>
                  </a:lnTo>
                  <a:lnTo>
                    <a:pt x="34083" y="202987"/>
                  </a:lnTo>
                  <a:lnTo>
                    <a:pt x="51542" y="201046"/>
                  </a:lnTo>
                  <a:lnTo>
                    <a:pt x="68719" y="197196"/>
                  </a:lnTo>
                  <a:lnTo>
                    <a:pt x="94005" y="188701"/>
                  </a:lnTo>
                  <a:lnTo>
                    <a:pt x="118802" y="178371"/>
                  </a:lnTo>
                  <a:lnTo>
                    <a:pt x="143475" y="167531"/>
                  </a:lnTo>
                  <a:lnTo>
                    <a:pt x="168389" y="157508"/>
                  </a:lnTo>
                  <a:lnTo>
                    <a:pt x="194118" y="149686"/>
                  </a:lnTo>
                  <a:lnTo>
                    <a:pt x="220376" y="145469"/>
                  </a:lnTo>
                  <a:lnTo>
                    <a:pt x="246234" y="146214"/>
                  </a:lnTo>
                  <a:lnTo>
                    <a:pt x="270763" y="153279"/>
                  </a:lnTo>
                  <a:lnTo>
                    <a:pt x="304482" y="158531"/>
                  </a:lnTo>
                  <a:lnTo>
                    <a:pt x="366956" y="124068"/>
                  </a:lnTo>
                  <a:lnTo>
                    <a:pt x="388172" y="82396"/>
                  </a:lnTo>
                  <a:lnTo>
                    <a:pt x="391071" y="54905"/>
                  </a:lnTo>
                  <a:lnTo>
                    <a:pt x="377926" y="44845"/>
                  </a:lnTo>
                  <a:lnTo>
                    <a:pt x="363986" y="35620"/>
                  </a:lnTo>
                  <a:lnTo>
                    <a:pt x="349264" y="27291"/>
                  </a:lnTo>
                  <a:lnTo>
                    <a:pt x="333768" y="19916"/>
                  </a:lnTo>
                  <a:lnTo>
                    <a:pt x="287154" y="5089"/>
                  </a:lnTo>
                  <a:lnTo>
                    <a:pt x="239964" y="0"/>
                  </a:lnTo>
                  <a:close/>
                </a:path>
              </a:pathLst>
            </a:custGeom>
            <a:solidFill>
              <a:srgbClr val="C4DF9B"/>
            </a:solidFill>
          </p:spPr>
          <p:txBody>
            <a:bodyPr wrap="square" lIns="0" tIns="0" rIns="0" bIns="0" rtlCol="0"/>
            <a:lstStyle/>
            <a:p>
              <a:endParaRPr/>
            </a:p>
          </p:txBody>
        </p:sp>
        <p:sp>
          <p:nvSpPr>
            <p:cNvPr id="45" name="object 124">
              <a:extLst>
                <a:ext uri="{FF2B5EF4-FFF2-40B4-BE49-F238E27FC236}">
                  <a16:creationId xmlns:a16="http://schemas.microsoft.com/office/drawing/2014/main" id="{F46F70FE-9831-E54D-91C2-7D957A746974}"/>
                </a:ext>
              </a:extLst>
            </p:cNvPr>
            <p:cNvSpPr/>
            <p:nvPr/>
          </p:nvSpPr>
          <p:spPr>
            <a:xfrm>
              <a:off x="7128002" y="1132471"/>
              <a:ext cx="102870" cy="430530"/>
            </a:xfrm>
            <a:custGeom>
              <a:avLst/>
              <a:gdLst/>
              <a:ahLst/>
              <a:cxnLst/>
              <a:rect l="l" t="t" r="r" b="b"/>
              <a:pathLst>
                <a:path w="102870" h="430530">
                  <a:moveTo>
                    <a:pt x="87086" y="0"/>
                  </a:moveTo>
                  <a:lnTo>
                    <a:pt x="64455" y="31598"/>
                  </a:lnTo>
                  <a:lnTo>
                    <a:pt x="42079" y="71472"/>
                  </a:lnTo>
                  <a:lnTo>
                    <a:pt x="24135" y="113915"/>
                  </a:lnTo>
                  <a:lnTo>
                    <a:pt x="10933" y="158614"/>
                  </a:lnTo>
                  <a:lnTo>
                    <a:pt x="2784" y="205261"/>
                  </a:lnTo>
                  <a:lnTo>
                    <a:pt x="0" y="253535"/>
                  </a:lnTo>
                  <a:lnTo>
                    <a:pt x="2784" y="301822"/>
                  </a:lnTo>
                  <a:lnTo>
                    <a:pt x="10933" y="348466"/>
                  </a:lnTo>
                  <a:lnTo>
                    <a:pt x="24135" y="393164"/>
                  </a:lnTo>
                  <a:lnTo>
                    <a:pt x="39694" y="429964"/>
                  </a:lnTo>
                  <a:lnTo>
                    <a:pt x="51307" y="409390"/>
                  </a:lnTo>
                  <a:lnTo>
                    <a:pt x="71497" y="364057"/>
                  </a:lnTo>
                  <a:lnTo>
                    <a:pt x="88189" y="311989"/>
                  </a:lnTo>
                  <a:lnTo>
                    <a:pt x="99286" y="253535"/>
                  </a:lnTo>
                  <a:lnTo>
                    <a:pt x="102425" y="208648"/>
                  </a:lnTo>
                  <a:lnTo>
                    <a:pt x="102070" y="159059"/>
                  </a:lnTo>
                  <a:lnTo>
                    <a:pt x="99039" y="107333"/>
                  </a:lnTo>
                  <a:lnTo>
                    <a:pt x="94144" y="56034"/>
                  </a:lnTo>
                  <a:lnTo>
                    <a:pt x="88202" y="7728"/>
                  </a:lnTo>
                  <a:lnTo>
                    <a:pt x="87086" y="0"/>
                  </a:lnTo>
                  <a:close/>
                </a:path>
              </a:pathLst>
            </a:custGeom>
            <a:solidFill>
              <a:srgbClr val="BFD730">
                <a:alpha val="69999"/>
              </a:srgbClr>
            </a:solidFill>
          </p:spPr>
          <p:txBody>
            <a:bodyPr wrap="square" lIns="0" tIns="0" rIns="0" bIns="0" rtlCol="0"/>
            <a:lstStyle/>
            <a:p>
              <a:endParaRPr/>
            </a:p>
          </p:txBody>
        </p:sp>
        <p:sp>
          <p:nvSpPr>
            <p:cNvPr id="69" name="object 125">
              <a:extLst>
                <a:ext uri="{FF2B5EF4-FFF2-40B4-BE49-F238E27FC236}">
                  <a16:creationId xmlns:a16="http://schemas.microsoft.com/office/drawing/2014/main" id="{28F7AD06-10BA-230F-C0E7-A2AADE2EDB8F}"/>
                </a:ext>
              </a:extLst>
            </p:cNvPr>
            <p:cNvSpPr/>
            <p:nvPr/>
          </p:nvSpPr>
          <p:spPr>
            <a:xfrm>
              <a:off x="7170762" y="978867"/>
              <a:ext cx="299720" cy="224154"/>
            </a:xfrm>
            <a:custGeom>
              <a:avLst/>
              <a:gdLst/>
              <a:ahLst/>
              <a:cxnLst/>
              <a:rect l="l" t="t" r="r" b="b"/>
              <a:pathLst>
                <a:path w="299720" h="224155">
                  <a:moveTo>
                    <a:pt x="299640" y="0"/>
                  </a:moveTo>
                  <a:lnTo>
                    <a:pt x="231618" y="17276"/>
                  </a:lnTo>
                  <a:lnTo>
                    <a:pt x="189176" y="35220"/>
                  </a:lnTo>
                  <a:lnTo>
                    <a:pt x="149301" y="57595"/>
                  </a:lnTo>
                  <a:lnTo>
                    <a:pt x="112305" y="84092"/>
                  </a:lnTo>
                  <a:lnTo>
                    <a:pt x="78498" y="114399"/>
                  </a:lnTo>
                  <a:lnTo>
                    <a:pt x="48191" y="148206"/>
                  </a:lnTo>
                  <a:lnTo>
                    <a:pt x="21694" y="185202"/>
                  </a:lnTo>
                  <a:lnTo>
                    <a:pt x="0" y="223863"/>
                  </a:lnTo>
                  <a:lnTo>
                    <a:pt x="42653" y="208353"/>
                  </a:lnTo>
                  <a:lnTo>
                    <a:pt x="97868" y="181227"/>
                  </a:lnTo>
                  <a:lnTo>
                    <a:pt x="146770" y="150771"/>
                  </a:lnTo>
                  <a:lnTo>
                    <a:pt x="189525" y="118349"/>
                  </a:lnTo>
                  <a:lnTo>
                    <a:pt x="226302" y="85322"/>
                  </a:lnTo>
                  <a:lnTo>
                    <a:pt x="257269" y="53052"/>
                  </a:lnTo>
                  <a:lnTo>
                    <a:pt x="282594" y="22901"/>
                  </a:lnTo>
                  <a:lnTo>
                    <a:pt x="299640" y="0"/>
                  </a:lnTo>
                  <a:close/>
                </a:path>
              </a:pathLst>
            </a:custGeom>
            <a:solidFill>
              <a:srgbClr val="66B345">
                <a:alpha val="69999"/>
              </a:srgbClr>
            </a:solidFill>
          </p:spPr>
          <p:txBody>
            <a:bodyPr wrap="square" lIns="0" tIns="0" rIns="0" bIns="0" rtlCol="0"/>
            <a:lstStyle/>
            <a:p>
              <a:endParaRPr/>
            </a:p>
          </p:txBody>
        </p:sp>
        <p:sp>
          <p:nvSpPr>
            <p:cNvPr id="70" name="object 126">
              <a:extLst>
                <a:ext uri="{FF2B5EF4-FFF2-40B4-BE49-F238E27FC236}">
                  <a16:creationId xmlns:a16="http://schemas.microsoft.com/office/drawing/2014/main" id="{03BAC7E8-0510-785B-4FE8-BECC8F3B9831}"/>
                </a:ext>
              </a:extLst>
            </p:cNvPr>
            <p:cNvSpPr/>
            <p:nvPr/>
          </p:nvSpPr>
          <p:spPr>
            <a:xfrm>
              <a:off x="7813108" y="1313199"/>
              <a:ext cx="143510" cy="385445"/>
            </a:xfrm>
            <a:custGeom>
              <a:avLst/>
              <a:gdLst/>
              <a:ahLst/>
              <a:cxnLst/>
              <a:rect l="l" t="t" r="r" b="b"/>
              <a:pathLst>
                <a:path w="143509" h="385444">
                  <a:moveTo>
                    <a:pt x="135824" y="0"/>
                  </a:moveTo>
                  <a:lnTo>
                    <a:pt x="101490" y="49284"/>
                  </a:lnTo>
                  <a:lnTo>
                    <a:pt x="71232" y="103352"/>
                  </a:lnTo>
                  <a:lnTo>
                    <a:pt x="47465" y="156829"/>
                  </a:lnTo>
                  <a:lnTo>
                    <a:pt x="29445" y="208876"/>
                  </a:lnTo>
                  <a:lnTo>
                    <a:pt x="16426" y="258652"/>
                  </a:lnTo>
                  <a:lnTo>
                    <a:pt x="7664" y="305320"/>
                  </a:lnTo>
                  <a:lnTo>
                    <a:pt x="2414" y="348038"/>
                  </a:lnTo>
                  <a:lnTo>
                    <a:pt x="0" y="384949"/>
                  </a:lnTo>
                  <a:lnTo>
                    <a:pt x="21637" y="365551"/>
                  </a:lnTo>
                  <a:lnTo>
                    <a:pt x="51944" y="331745"/>
                  </a:lnTo>
                  <a:lnTo>
                    <a:pt x="78440" y="294750"/>
                  </a:lnTo>
                  <a:lnTo>
                    <a:pt x="100816" y="254877"/>
                  </a:lnTo>
                  <a:lnTo>
                    <a:pt x="118759" y="212436"/>
                  </a:lnTo>
                  <a:lnTo>
                    <a:pt x="131961" y="167738"/>
                  </a:lnTo>
                  <a:lnTo>
                    <a:pt x="140110" y="121094"/>
                  </a:lnTo>
                  <a:lnTo>
                    <a:pt x="142895" y="72807"/>
                  </a:lnTo>
                  <a:lnTo>
                    <a:pt x="140110" y="24533"/>
                  </a:lnTo>
                  <a:lnTo>
                    <a:pt x="135824" y="0"/>
                  </a:lnTo>
                  <a:close/>
                </a:path>
              </a:pathLst>
            </a:custGeom>
            <a:solidFill>
              <a:srgbClr val="D5E15B">
                <a:alpha val="69999"/>
              </a:srgbClr>
            </a:solidFill>
          </p:spPr>
          <p:txBody>
            <a:bodyPr wrap="square" lIns="0" tIns="0" rIns="0" bIns="0" rtlCol="0"/>
            <a:lstStyle/>
            <a:p>
              <a:endParaRPr/>
            </a:p>
          </p:txBody>
        </p:sp>
        <p:sp>
          <p:nvSpPr>
            <p:cNvPr id="71" name="object 127">
              <a:extLst>
                <a:ext uri="{FF2B5EF4-FFF2-40B4-BE49-F238E27FC236}">
                  <a16:creationId xmlns:a16="http://schemas.microsoft.com/office/drawing/2014/main" id="{F54272FD-7902-9A8D-C754-4A50077FDEDD}"/>
                </a:ext>
              </a:extLst>
            </p:cNvPr>
            <p:cNvSpPr/>
            <p:nvPr/>
          </p:nvSpPr>
          <p:spPr>
            <a:xfrm>
              <a:off x="7152780" y="1046619"/>
              <a:ext cx="803275" cy="738505"/>
            </a:xfrm>
            <a:custGeom>
              <a:avLst/>
              <a:gdLst/>
              <a:ahLst/>
              <a:cxnLst/>
              <a:rect l="l" t="t" r="r" b="b"/>
              <a:pathLst>
                <a:path w="803275" h="738505">
                  <a:moveTo>
                    <a:pt x="279019" y="737946"/>
                  </a:moveTo>
                  <a:lnTo>
                    <a:pt x="249301" y="679704"/>
                  </a:lnTo>
                  <a:lnTo>
                    <a:pt x="225348" y="643991"/>
                  </a:lnTo>
                  <a:lnTo>
                    <a:pt x="195872" y="608761"/>
                  </a:lnTo>
                  <a:lnTo>
                    <a:pt x="161010" y="577088"/>
                  </a:lnTo>
                  <a:lnTo>
                    <a:pt x="119443" y="547128"/>
                  </a:lnTo>
                  <a:lnTo>
                    <a:pt x="74561" y="519595"/>
                  </a:lnTo>
                  <a:lnTo>
                    <a:pt x="29705" y="495236"/>
                  </a:lnTo>
                  <a:lnTo>
                    <a:pt x="0" y="480542"/>
                  </a:lnTo>
                  <a:lnTo>
                    <a:pt x="17297" y="521462"/>
                  </a:lnTo>
                  <a:lnTo>
                    <a:pt x="39674" y="561340"/>
                  </a:lnTo>
                  <a:lnTo>
                    <a:pt x="66167" y="598335"/>
                  </a:lnTo>
                  <a:lnTo>
                    <a:pt x="96469" y="632142"/>
                  </a:lnTo>
                  <a:lnTo>
                    <a:pt x="130276" y="662444"/>
                  </a:lnTo>
                  <a:lnTo>
                    <a:pt x="167284" y="688936"/>
                  </a:lnTo>
                  <a:lnTo>
                    <a:pt x="207149" y="711314"/>
                  </a:lnTo>
                  <a:lnTo>
                    <a:pt x="249593" y="729259"/>
                  </a:lnTo>
                  <a:lnTo>
                    <a:pt x="279019" y="737946"/>
                  </a:lnTo>
                  <a:close/>
                </a:path>
                <a:path w="803275" h="738505">
                  <a:moveTo>
                    <a:pt x="803224" y="339382"/>
                  </a:moveTo>
                  <a:lnTo>
                    <a:pt x="800430" y="291122"/>
                  </a:lnTo>
                  <a:lnTo>
                    <a:pt x="792289" y="244475"/>
                  </a:lnTo>
                  <a:lnTo>
                    <a:pt x="779081" y="199771"/>
                  </a:lnTo>
                  <a:lnTo>
                    <a:pt x="761136" y="157327"/>
                  </a:lnTo>
                  <a:lnTo>
                    <a:pt x="738759" y="117462"/>
                  </a:lnTo>
                  <a:lnTo>
                    <a:pt x="712266" y="80454"/>
                  </a:lnTo>
                  <a:lnTo>
                    <a:pt x="681964" y="46659"/>
                  </a:lnTo>
                  <a:lnTo>
                    <a:pt x="648157" y="16344"/>
                  </a:lnTo>
                  <a:lnTo>
                    <a:pt x="625335" y="0"/>
                  </a:lnTo>
                  <a:lnTo>
                    <a:pt x="625640" y="3556"/>
                  </a:lnTo>
                  <a:lnTo>
                    <a:pt x="639660" y="78905"/>
                  </a:lnTo>
                  <a:lnTo>
                    <a:pt x="652437" y="121043"/>
                  </a:lnTo>
                  <a:lnTo>
                    <a:pt x="670013" y="164934"/>
                  </a:lnTo>
                  <a:lnTo>
                    <a:pt x="693153" y="209689"/>
                  </a:lnTo>
                  <a:lnTo>
                    <a:pt x="722579" y="254406"/>
                  </a:lnTo>
                  <a:lnTo>
                    <a:pt x="759015" y="298157"/>
                  </a:lnTo>
                  <a:lnTo>
                    <a:pt x="803186" y="340055"/>
                  </a:lnTo>
                  <a:lnTo>
                    <a:pt x="803224" y="339382"/>
                  </a:lnTo>
                  <a:close/>
                </a:path>
              </a:pathLst>
            </a:custGeom>
            <a:solidFill>
              <a:srgbClr val="8DC63F">
                <a:alpha val="69999"/>
              </a:srgbClr>
            </a:solidFill>
          </p:spPr>
          <p:txBody>
            <a:bodyPr wrap="square" lIns="0" tIns="0" rIns="0" bIns="0" rtlCol="0"/>
            <a:lstStyle/>
            <a:p>
              <a:endParaRPr/>
            </a:p>
          </p:txBody>
        </p:sp>
        <p:sp>
          <p:nvSpPr>
            <p:cNvPr id="75" name="object 128">
              <a:extLst>
                <a:ext uri="{FF2B5EF4-FFF2-40B4-BE49-F238E27FC236}">
                  <a16:creationId xmlns:a16="http://schemas.microsoft.com/office/drawing/2014/main" id="{C21FB97D-6BB2-18C2-5FAE-09A5A0561E44}"/>
                </a:ext>
              </a:extLst>
            </p:cNvPr>
            <p:cNvSpPr/>
            <p:nvPr/>
          </p:nvSpPr>
          <p:spPr>
            <a:xfrm>
              <a:off x="7384301" y="972006"/>
              <a:ext cx="451484" cy="828040"/>
            </a:xfrm>
            <a:custGeom>
              <a:avLst/>
              <a:gdLst/>
              <a:ahLst/>
              <a:cxnLst/>
              <a:rect l="l" t="t" r="r" b="b"/>
              <a:pathLst>
                <a:path w="451484" h="828039">
                  <a:moveTo>
                    <a:pt x="441858" y="113576"/>
                  </a:moveTo>
                  <a:lnTo>
                    <a:pt x="379641" y="64465"/>
                  </a:lnTo>
                  <a:lnTo>
                    <a:pt x="339763" y="42087"/>
                  </a:lnTo>
                  <a:lnTo>
                    <a:pt x="297319" y="24142"/>
                  </a:lnTo>
                  <a:lnTo>
                    <a:pt x="252628" y="10934"/>
                  </a:lnTo>
                  <a:lnTo>
                    <a:pt x="205981" y="2794"/>
                  </a:lnTo>
                  <a:lnTo>
                    <a:pt x="157695" y="0"/>
                  </a:lnTo>
                  <a:lnTo>
                    <a:pt x="109423" y="2794"/>
                  </a:lnTo>
                  <a:lnTo>
                    <a:pt x="62776" y="10934"/>
                  </a:lnTo>
                  <a:lnTo>
                    <a:pt x="18072" y="24142"/>
                  </a:lnTo>
                  <a:lnTo>
                    <a:pt x="13563" y="26047"/>
                  </a:lnTo>
                  <a:lnTo>
                    <a:pt x="23736" y="32372"/>
                  </a:lnTo>
                  <a:lnTo>
                    <a:pt x="85102" y="62661"/>
                  </a:lnTo>
                  <a:lnTo>
                    <a:pt x="123850" y="77266"/>
                  </a:lnTo>
                  <a:lnTo>
                    <a:pt x="168148" y="90538"/>
                  </a:lnTo>
                  <a:lnTo>
                    <a:pt x="218135" y="101752"/>
                  </a:lnTo>
                  <a:lnTo>
                    <a:pt x="273951" y="110172"/>
                  </a:lnTo>
                  <a:lnTo>
                    <a:pt x="335711" y="115100"/>
                  </a:lnTo>
                  <a:lnTo>
                    <a:pt x="403580" y="115785"/>
                  </a:lnTo>
                  <a:lnTo>
                    <a:pt x="441858" y="113576"/>
                  </a:lnTo>
                  <a:close/>
                </a:path>
                <a:path w="451484" h="828039">
                  <a:moveTo>
                    <a:pt x="451205" y="705904"/>
                  </a:moveTo>
                  <a:lnTo>
                    <a:pt x="438848" y="705904"/>
                  </a:lnTo>
                  <a:lnTo>
                    <a:pt x="387896" y="707618"/>
                  </a:lnTo>
                  <a:lnTo>
                    <a:pt x="336003" y="711441"/>
                  </a:lnTo>
                  <a:lnTo>
                    <a:pt x="285051" y="717867"/>
                  </a:lnTo>
                  <a:lnTo>
                    <a:pt x="221780" y="729526"/>
                  </a:lnTo>
                  <a:lnTo>
                    <a:pt x="162674" y="743356"/>
                  </a:lnTo>
                  <a:lnTo>
                    <a:pt x="108343" y="758545"/>
                  </a:lnTo>
                  <a:lnTo>
                    <a:pt x="59436" y="774255"/>
                  </a:lnTo>
                  <a:lnTo>
                    <a:pt x="16560" y="789686"/>
                  </a:lnTo>
                  <a:lnTo>
                    <a:pt x="0" y="796226"/>
                  </a:lnTo>
                  <a:lnTo>
                    <a:pt x="18072" y="803871"/>
                  </a:lnTo>
                  <a:lnTo>
                    <a:pt x="62776" y="817079"/>
                  </a:lnTo>
                  <a:lnTo>
                    <a:pt x="109423" y="825220"/>
                  </a:lnTo>
                  <a:lnTo>
                    <a:pt x="157683" y="828001"/>
                  </a:lnTo>
                  <a:lnTo>
                    <a:pt x="205981" y="825220"/>
                  </a:lnTo>
                  <a:lnTo>
                    <a:pt x="252628" y="817079"/>
                  </a:lnTo>
                  <a:lnTo>
                    <a:pt x="297319" y="803871"/>
                  </a:lnTo>
                  <a:lnTo>
                    <a:pt x="339763" y="785926"/>
                  </a:lnTo>
                  <a:lnTo>
                    <a:pt x="379641" y="763549"/>
                  </a:lnTo>
                  <a:lnTo>
                    <a:pt x="416636" y="737057"/>
                  </a:lnTo>
                  <a:lnTo>
                    <a:pt x="450443" y="706755"/>
                  </a:lnTo>
                  <a:lnTo>
                    <a:pt x="451205" y="705904"/>
                  </a:lnTo>
                  <a:close/>
                </a:path>
              </a:pathLst>
            </a:custGeom>
            <a:solidFill>
              <a:srgbClr val="D5E15B">
                <a:alpha val="69999"/>
              </a:srgbClr>
            </a:solidFill>
          </p:spPr>
          <p:txBody>
            <a:bodyPr wrap="square" lIns="0" tIns="0" rIns="0" bIns="0" rtlCol="0"/>
            <a:lstStyle/>
            <a:p>
              <a:endParaRPr/>
            </a:p>
          </p:txBody>
        </p:sp>
        <p:sp>
          <p:nvSpPr>
            <p:cNvPr id="76" name="object 129">
              <a:extLst>
                <a:ext uri="{FF2B5EF4-FFF2-40B4-BE49-F238E27FC236}">
                  <a16:creationId xmlns:a16="http://schemas.microsoft.com/office/drawing/2014/main" id="{7D9649A5-F4B0-C79B-86E6-3BE9C2368909}"/>
                </a:ext>
              </a:extLst>
            </p:cNvPr>
            <p:cNvSpPr/>
            <p:nvPr/>
          </p:nvSpPr>
          <p:spPr>
            <a:xfrm>
              <a:off x="7297715" y="1243222"/>
              <a:ext cx="468630" cy="428625"/>
            </a:xfrm>
            <a:custGeom>
              <a:avLst/>
              <a:gdLst/>
              <a:ahLst/>
              <a:cxnLst/>
              <a:rect l="l" t="t" r="r" b="b"/>
              <a:pathLst>
                <a:path w="468629" h="428625">
                  <a:moveTo>
                    <a:pt x="394647" y="0"/>
                  </a:moveTo>
                  <a:lnTo>
                    <a:pt x="370525" y="69170"/>
                  </a:lnTo>
                  <a:lnTo>
                    <a:pt x="308053" y="103637"/>
                  </a:lnTo>
                  <a:lnTo>
                    <a:pt x="274340" y="98386"/>
                  </a:lnTo>
                  <a:lnTo>
                    <a:pt x="249809" y="91314"/>
                  </a:lnTo>
                  <a:lnTo>
                    <a:pt x="223946" y="90565"/>
                  </a:lnTo>
                  <a:lnTo>
                    <a:pt x="197684" y="94781"/>
                  </a:lnTo>
                  <a:lnTo>
                    <a:pt x="171952" y="102603"/>
                  </a:lnTo>
                  <a:lnTo>
                    <a:pt x="147039" y="112631"/>
                  </a:lnTo>
                  <a:lnTo>
                    <a:pt x="122367" y="123472"/>
                  </a:lnTo>
                  <a:lnTo>
                    <a:pt x="97573" y="133803"/>
                  </a:lnTo>
                  <a:lnTo>
                    <a:pt x="72296" y="142303"/>
                  </a:lnTo>
                  <a:lnTo>
                    <a:pt x="55116" y="146146"/>
                  </a:lnTo>
                  <a:lnTo>
                    <a:pt x="37655" y="148085"/>
                  </a:lnTo>
                  <a:lnTo>
                    <a:pt x="20334" y="147818"/>
                  </a:lnTo>
                  <a:lnTo>
                    <a:pt x="3576" y="145046"/>
                  </a:lnTo>
                  <a:lnTo>
                    <a:pt x="0" y="191113"/>
                  </a:lnTo>
                  <a:lnTo>
                    <a:pt x="5156" y="236340"/>
                  </a:lnTo>
                  <a:lnTo>
                    <a:pt x="18576" y="279539"/>
                  </a:lnTo>
                  <a:lnTo>
                    <a:pt x="39792" y="319519"/>
                  </a:lnTo>
                  <a:lnTo>
                    <a:pt x="68335" y="355091"/>
                  </a:lnTo>
                  <a:lnTo>
                    <a:pt x="103735" y="385066"/>
                  </a:lnTo>
                  <a:lnTo>
                    <a:pt x="145524" y="408254"/>
                  </a:lnTo>
                  <a:lnTo>
                    <a:pt x="190605" y="422754"/>
                  </a:lnTo>
                  <a:lnTo>
                    <a:pt x="236261" y="428125"/>
                  </a:lnTo>
                  <a:lnTo>
                    <a:pt x="281338" y="424823"/>
                  </a:lnTo>
                  <a:lnTo>
                    <a:pt x="324679" y="413307"/>
                  </a:lnTo>
                  <a:lnTo>
                    <a:pt x="365129" y="394036"/>
                  </a:lnTo>
                  <a:lnTo>
                    <a:pt x="401532" y="367468"/>
                  </a:lnTo>
                  <a:lnTo>
                    <a:pt x="432734" y="334060"/>
                  </a:lnTo>
                  <a:lnTo>
                    <a:pt x="428669" y="316775"/>
                  </a:lnTo>
                  <a:lnTo>
                    <a:pt x="422819" y="300712"/>
                  </a:lnTo>
                  <a:lnTo>
                    <a:pt x="414296" y="286412"/>
                  </a:lnTo>
                  <a:lnTo>
                    <a:pt x="402330" y="275043"/>
                  </a:lnTo>
                  <a:lnTo>
                    <a:pt x="384637" y="256789"/>
                  </a:lnTo>
                  <a:lnTo>
                    <a:pt x="374557" y="233262"/>
                  </a:lnTo>
                  <a:lnTo>
                    <a:pt x="372128" y="207308"/>
                  </a:lnTo>
                  <a:lnTo>
                    <a:pt x="377388" y="181775"/>
                  </a:lnTo>
                  <a:lnTo>
                    <a:pt x="406425" y="139606"/>
                  </a:lnTo>
                  <a:lnTo>
                    <a:pt x="450159" y="111315"/>
                  </a:lnTo>
                  <a:lnTo>
                    <a:pt x="468396" y="104368"/>
                  </a:lnTo>
                  <a:lnTo>
                    <a:pt x="455501" y="75020"/>
                  </a:lnTo>
                  <a:lnTo>
                    <a:pt x="438798" y="47564"/>
                  </a:lnTo>
                  <a:lnTo>
                    <a:pt x="418457" y="22419"/>
                  </a:lnTo>
                  <a:lnTo>
                    <a:pt x="394647" y="0"/>
                  </a:lnTo>
                  <a:close/>
                </a:path>
              </a:pathLst>
            </a:custGeom>
            <a:solidFill>
              <a:srgbClr val="C4DF9B"/>
            </a:solidFill>
          </p:spPr>
          <p:txBody>
            <a:bodyPr wrap="square" lIns="0" tIns="0" rIns="0" bIns="0" rtlCol="0"/>
            <a:lstStyle/>
            <a:p>
              <a:endParaRPr/>
            </a:p>
          </p:txBody>
        </p:sp>
        <p:sp>
          <p:nvSpPr>
            <p:cNvPr id="77" name="object 130">
              <a:extLst>
                <a:ext uri="{FF2B5EF4-FFF2-40B4-BE49-F238E27FC236}">
                  <a16:creationId xmlns:a16="http://schemas.microsoft.com/office/drawing/2014/main" id="{76F30C91-5BCF-2529-BF31-027E4A12911E}"/>
                </a:ext>
              </a:extLst>
            </p:cNvPr>
            <p:cNvSpPr/>
            <p:nvPr/>
          </p:nvSpPr>
          <p:spPr>
            <a:xfrm>
              <a:off x="7297609" y="1188330"/>
              <a:ext cx="483234" cy="483234"/>
            </a:xfrm>
            <a:custGeom>
              <a:avLst/>
              <a:gdLst/>
              <a:ahLst/>
              <a:cxnLst/>
              <a:rect l="l" t="t" r="r" b="b"/>
              <a:pathLst>
                <a:path w="483234" h="483235">
                  <a:moveTo>
                    <a:pt x="243639" y="0"/>
                  </a:moveTo>
                  <a:lnTo>
                    <a:pt x="197152" y="4142"/>
                  </a:lnTo>
                  <a:lnTo>
                    <a:pt x="152643" y="17009"/>
                  </a:lnTo>
                  <a:lnTo>
                    <a:pt x="111388" y="38097"/>
                  </a:lnTo>
                  <a:lnTo>
                    <a:pt x="74664" y="66899"/>
                  </a:lnTo>
                  <a:lnTo>
                    <a:pt x="43748" y="102911"/>
                  </a:lnTo>
                  <a:lnTo>
                    <a:pt x="19916" y="145628"/>
                  </a:lnTo>
                  <a:lnTo>
                    <a:pt x="5089" y="192242"/>
                  </a:lnTo>
                  <a:lnTo>
                    <a:pt x="0" y="239431"/>
                  </a:lnTo>
                  <a:lnTo>
                    <a:pt x="4142" y="285918"/>
                  </a:lnTo>
                  <a:lnTo>
                    <a:pt x="17010" y="330428"/>
                  </a:lnTo>
                  <a:lnTo>
                    <a:pt x="38099" y="371682"/>
                  </a:lnTo>
                  <a:lnTo>
                    <a:pt x="66903" y="408406"/>
                  </a:lnTo>
                  <a:lnTo>
                    <a:pt x="102916" y="439322"/>
                  </a:lnTo>
                  <a:lnTo>
                    <a:pt x="145634" y="463154"/>
                  </a:lnTo>
                  <a:lnTo>
                    <a:pt x="192244" y="477977"/>
                  </a:lnTo>
                  <a:lnTo>
                    <a:pt x="239431" y="483065"/>
                  </a:lnTo>
                  <a:lnTo>
                    <a:pt x="285918" y="478923"/>
                  </a:lnTo>
                  <a:lnTo>
                    <a:pt x="330428" y="466056"/>
                  </a:lnTo>
                  <a:lnTo>
                    <a:pt x="371684" y="444968"/>
                  </a:lnTo>
                  <a:lnTo>
                    <a:pt x="408409" y="416166"/>
                  </a:lnTo>
                  <a:lnTo>
                    <a:pt x="439327" y="380154"/>
                  </a:lnTo>
                  <a:lnTo>
                    <a:pt x="463159" y="337437"/>
                  </a:lnTo>
                  <a:lnTo>
                    <a:pt x="477982" y="290823"/>
                  </a:lnTo>
                  <a:lnTo>
                    <a:pt x="483069" y="243634"/>
                  </a:lnTo>
                  <a:lnTo>
                    <a:pt x="478925" y="197146"/>
                  </a:lnTo>
                  <a:lnTo>
                    <a:pt x="466056" y="152637"/>
                  </a:lnTo>
                  <a:lnTo>
                    <a:pt x="444968" y="111383"/>
                  </a:lnTo>
                  <a:lnTo>
                    <a:pt x="416166" y="74659"/>
                  </a:lnTo>
                  <a:lnTo>
                    <a:pt x="380155" y="43743"/>
                  </a:lnTo>
                  <a:lnTo>
                    <a:pt x="337442" y="19911"/>
                  </a:lnTo>
                  <a:lnTo>
                    <a:pt x="290828" y="5088"/>
                  </a:lnTo>
                  <a:lnTo>
                    <a:pt x="243639" y="0"/>
                  </a:lnTo>
                  <a:close/>
                </a:path>
              </a:pathLst>
            </a:custGeom>
            <a:solidFill>
              <a:srgbClr val="75BEE9"/>
            </a:solidFill>
          </p:spPr>
          <p:txBody>
            <a:bodyPr wrap="square" lIns="0" tIns="0" rIns="0" bIns="0" rtlCol="0"/>
            <a:lstStyle/>
            <a:p>
              <a:endParaRPr/>
            </a:p>
          </p:txBody>
        </p:sp>
        <p:pic>
          <p:nvPicPr>
            <p:cNvPr id="78" name="object 131">
              <a:extLst>
                <a:ext uri="{FF2B5EF4-FFF2-40B4-BE49-F238E27FC236}">
                  <a16:creationId xmlns:a16="http://schemas.microsoft.com/office/drawing/2014/main" id="{199A91E3-489F-E12D-CD2A-727518787AAF}"/>
                </a:ext>
              </a:extLst>
            </p:cNvPr>
            <p:cNvPicPr/>
            <p:nvPr/>
          </p:nvPicPr>
          <p:blipFill>
            <a:blip r:embed="rId7" cstate="print"/>
            <a:stretch>
              <a:fillRect/>
            </a:stretch>
          </p:blipFill>
          <p:spPr>
            <a:xfrm>
              <a:off x="7380533" y="1512068"/>
              <a:ext cx="122936" cy="112777"/>
            </a:xfrm>
            <a:prstGeom prst="rect">
              <a:avLst/>
            </a:prstGeom>
          </p:spPr>
        </p:pic>
        <p:pic>
          <p:nvPicPr>
            <p:cNvPr id="83" name="object 133">
              <a:extLst>
                <a:ext uri="{FF2B5EF4-FFF2-40B4-BE49-F238E27FC236}">
                  <a16:creationId xmlns:a16="http://schemas.microsoft.com/office/drawing/2014/main" id="{75737115-A90C-058E-AD7B-9A6F54815134}"/>
                </a:ext>
              </a:extLst>
            </p:cNvPr>
            <p:cNvPicPr/>
            <p:nvPr/>
          </p:nvPicPr>
          <p:blipFill>
            <a:blip r:embed="rId8" cstate="print"/>
            <a:stretch>
              <a:fillRect/>
            </a:stretch>
          </p:blipFill>
          <p:spPr>
            <a:xfrm>
              <a:off x="7669843" y="1347593"/>
              <a:ext cx="110748" cy="229679"/>
            </a:xfrm>
            <a:prstGeom prst="rect">
              <a:avLst/>
            </a:prstGeom>
          </p:spPr>
        </p:pic>
        <p:sp>
          <p:nvSpPr>
            <p:cNvPr id="86" name="object 134">
              <a:extLst>
                <a:ext uri="{FF2B5EF4-FFF2-40B4-BE49-F238E27FC236}">
                  <a16:creationId xmlns:a16="http://schemas.microsoft.com/office/drawing/2014/main" id="{E92E63DF-E412-A770-5814-D1EB4EECDA6F}"/>
                </a:ext>
              </a:extLst>
            </p:cNvPr>
            <p:cNvSpPr/>
            <p:nvPr/>
          </p:nvSpPr>
          <p:spPr>
            <a:xfrm>
              <a:off x="7512253" y="1586128"/>
              <a:ext cx="109220" cy="56515"/>
            </a:xfrm>
            <a:custGeom>
              <a:avLst/>
              <a:gdLst/>
              <a:ahLst/>
              <a:cxnLst/>
              <a:rect l="l" t="t" r="r" b="b"/>
              <a:pathLst>
                <a:path w="109220" h="56514">
                  <a:moveTo>
                    <a:pt x="45872" y="34417"/>
                  </a:moveTo>
                  <a:lnTo>
                    <a:pt x="40716" y="21196"/>
                  </a:lnTo>
                  <a:lnTo>
                    <a:pt x="28422" y="11569"/>
                  </a:lnTo>
                  <a:lnTo>
                    <a:pt x="14871" y="8699"/>
                  </a:lnTo>
                  <a:lnTo>
                    <a:pt x="5956" y="15811"/>
                  </a:lnTo>
                  <a:lnTo>
                    <a:pt x="2273" y="26314"/>
                  </a:lnTo>
                  <a:lnTo>
                    <a:pt x="0" y="37693"/>
                  </a:lnTo>
                  <a:lnTo>
                    <a:pt x="2362" y="47993"/>
                  </a:lnTo>
                  <a:lnTo>
                    <a:pt x="12573" y="55283"/>
                  </a:lnTo>
                  <a:lnTo>
                    <a:pt x="21805" y="56019"/>
                  </a:lnTo>
                  <a:lnTo>
                    <a:pt x="32677" y="53047"/>
                  </a:lnTo>
                  <a:lnTo>
                    <a:pt x="41821" y="45974"/>
                  </a:lnTo>
                  <a:lnTo>
                    <a:pt x="45872" y="34417"/>
                  </a:lnTo>
                  <a:close/>
                </a:path>
                <a:path w="109220" h="56514">
                  <a:moveTo>
                    <a:pt x="108661" y="10553"/>
                  </a:moveTo>
                  <a:lnTo>
                    <a:pt x="107873" y="3187"/>
                  </a:lnTo>
                  <a:lnTo>
                    <a:pt x="103339" y="0"/>
                  </a:lnTo>
                  <a:lnTo>
                    <a:pt x="94780" y="736"/>
                  </a:lnTo>
                  <a:lnTo>
                    <a:pt x="86245" y="3213"/>
                  </a:lnTo>
                  <a:lnTo>
                    <a:pt x="78828" y="7556"/>
                  </a:lnTo>
                  <a:lnTo>
                    <a:pt x="73685" y="13855"/>
                  </a:lnTo>
                  <a:lnTo>
                    <a:pt x="74345" y="20726"/>
                  </a:lnTo>
                  <a:lnTo>
                    <a:pt x="81445" y="25577"/>
                  </a:lnTo>
                  <a:lnTo>
                    <a:pt x="91287" y="27457"/>
                  </a:lnTo>
                  <a:lnTo>
                    <a:pt x="100215" y="25400"/>
                  </a:lnTo>
                  <a:lnTo>
                    <a:pt x="106006" y="18999"/>
                  </a:lnTo>
                  <a:lnTo>
                    <a:pt x="108661" y="10553"/>
                  </a:lnTo>
                  <a:close/>
                </a:path>
              </a:pathLst>
            </a:custGeom>
            <a:solidFill>
              <a:srgbClr val="C4DF9B"/>
            </a:solidFill>
          </p:spPr>
          <p:txBody>
            <a:bodyPr wrap="square" lIns="0" tIns="0" rIns="0" bIns="0" rtlCol="0"/>
            <a:lstStyle/>
            <a:p>
              <a:endParaRPr/>
            </a:p>
          </p:txBody>
        </p:sp>
        <p:pic>
          <p:nvPicPr>
            <p:cNvPr id="89" name="object 135">
              <a:extLst>
                <a:ext uri="{FF2B5EF4-FFF2-40B4-BE49-F238E27FC236}">
                  <a16:creationId xmlns:a16="http://schemas.microsoft.com/office/drawing/2014/main" id="{E0746FE7-B1CB-7037-9856-4E5E889ED6EB}"/>
                </a:ext>
              </a:extLst>
            </p:cNvPr>
            <p:cNvPicPr/>
            <p:nvPr/>
          </p:nvPicPr>
          <p:blipFill>
            <a:blip r:embed="rId9" cstate="print"/>
            <a:stretch>
              <a:fillRect/>
            </a:stretch>
          </p:blipFill>
          <p:spPr>
            <a:xfrm>
              <a:off x="7423335" y="1101488"/>
              <a:ext cx="211391" cy="134154"/>
            </a:xfrm>
            <a:prstGeom prst="rect">
              <a:avLst/>
            </a:prstGeom>
          </p:spPr>
        </p:pic>
      </p:grpSp>
      <p:sp>
        <p:nvSpPr>
          <p:cNvPr id="197" name="object 52">
            <a:extLst>
              <a:ext uri="{FF2B5EF4-FFF2-40B4-BE49-F238E27FC236}">
                <a16:creationId xmlns:a16="http://schemas.microsoft.com/office/drawing/2014/main" id="{111FE461-23C2-A15A-7B4B-10C9D7CD206A}"/>
              </a:ext>
            </a:extLst>
          </p:cNvPr>
          <p:cNvSpPr/>
          <p:nvPr/>
        </p:nvSpPr>
        <p:spPr>
          <a:xfrm>
            <a:off x="3707993" y="6048019"/>
            <a:ext cx="720090" cy="657225"/>
          </a:xfrm>
          <a:custGeom>
            <a:avLst/>
            <a:gdLst/>
            <a:ahLst/>
            <a:cxnLst/>
            <a:rect l="l" t="t" r="r" b="b"/>
            <a:pathLst>
              <a:path w="720089" h="657225">
                <a:moveTo>
                  <a:pt x="720001" y="585000"/>
                </a:moveTo>
                <a:lnTo>
                  <a:pt x="714324"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24" y="612952"/>
                </a:lnTo>
                <a:lnTo>
                  <a:pt x="720001" y="585000"/>
                </a:lnTo>
                <a:close/>
              </a:path>
              <a:path w="720089" h="657225">
                <a:moveTo>
                  <a:pt x="720001" y="414007"/>
                </a:moveTo>
                <a:lnTo>
                  <a:pt x="714324" y="386041"/>
                </a:lnTo>
                <a:lnTo>
                  <a:pt x="698855"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55" y="464845"/>
                </a:lnTo>
                <a:lnTo>
                  <a:pt x="714324" y="441960"/>
                </a:lnTo>
                <a:lnTo>
                  <a:pt x="720001" y="414007"/>
                </a:lnTo>
                <a:close/>
              </a:path>
              <a:path w="720089" h="657225">
                <a:moveTo>
                  <a:pt x="720001" y="243001"/>
                </a:moveTo>
                <a:lnTo>
                  <a:pt x="714324"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55" y="293852"/>
                </a:lnTo>
                <a:lnTo>
                  <a:pt x="714324" y="270954"/>
                </a:lnTo>
                <a:lnTo>
                  <a:pt x="720001" y="243001"/>
                </a:lnTo>
                <a:close/>
              </a:path>
              <a:path w="720089" h="657225">
                <a:moveTo>
                  <a:pt x="720001" y="71996"/>
                </a:moveTo>
                <a:lnTo>
                  <a:pt x="714324" y="44043"/>
                </a:lnTo>
                <a:lnTo>
                  <a:pt x="698855"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55" y="122847"/>
                </a:lnTo>
                <a:lnTo>
                  <a:pt x="714324" y="99961"/>
                </a:lnTo>
                <a:lnTo>
                  <a:pt x="720001" y="71996"/>
                </a:lnTo>
                <a:close/>
              </a:path>
            </a:pathLst>
          </a:custGeom>
          <a:solidFill>
            <a:srgbClr val="808285"/>
          </a:solidFill>
        </p:spPr>
        <p:txBody>
          <a:bodyPr wrap="square" lIns="0" tIns="0" rIns="0" bIns="0" rtlCol="0"/>
          <a:lstStyle/>
          <a:p>
            <a:endParaRPr/>
          </a:p>
        </p:txBody>
      </p:sp>
      <p:sp>
        <p:nvSpPr>
          <p:cNvPr id="198" name="テキスト ボックス 197">
            <a:extLst>
              <a:ext uri="{FF2B5EF4-FFF2-40B4-BE49-F238E27FC236}">
                <a16:creationId xmlns:a16="http://schemas.microsoft.com/office/drawing/2014/main" id="{6147C011-B67C-66E6-51B7-C96715828573}"/>
              </a:ext>
            </a:extLst>
          </p:cNvPr>
          <p:cNvSpPr txBox="1"/>
          <p:nvPr/>
        </p:nvSpPr>
        <p:spPr>
          <a:xfrm>
            <a:off x="3732853"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99" name="テキスト ボックス 198">
            <a:extLst>
              <a:ext uri="{FF2B5EF4-FFF2-40B4-BE49-F238E27FC236}">
                <a16:creationId xmlns:a16="http://schemas.microsoft.com/office/drawing/2014/main" id="{888FB978-591A-4C8A-B5A1-C055B0D37B50}"/>
              </a:ext>
            </a:extLst>
          </p:cNvPr>
          <p:cNvSpPr txBox="1"/>
          <p:nvPr/>
        </p:nvSpPr>
        <p:spPr>
          <a:xfrm>
            <a:off x="3732853"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200" name="テキスト ボックス 199">
            <a:extLst>
              <a:ext uri="{FF2B5EF4-FFF2-40B4-BE49-F238E27FC236}">
                <a16:creationId xmlns:a16="http://schemas.microsoft.com/office/drawing/2014/main" id="{BE0B1452-6309-8663-4309-1CA74BB48BCB}"/>
              </a:ext>
            </a:extLst>
          </p:cNvPr>
          <p:cNvSpPr txBox="1"/>
          <p:nvPr/>
        </p:nvSpPr>
        <p:spPr>
          <a:xfrm>
            <a:off x="3732853" y="64115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201" name="テキスト ボックス 200">
            <a:extLst>
              <a:ext uri="{FF2B5EF4-FFF2-40B4-BE49-F238E27FC236}">
                <a16:creationId xmlns:a16="http://schemas.microsoft.com/office/drawing/2014/main" id="{42E44373-6413-66DA-8E17-98134DE39C7F}"/>
              </a:ext>
            </a:extLst>
          </p:cNvPr>
          <p:cNvSpPr txBox="1"/>
          <p:nvPr/>
        </p:nvSpPr>
        <p:spPr>
          <a:xfrm>
            <a:off x="3732853" y="6584874"/>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grpSp>
        <p:nvGrpSpPr>
          <p:cNvPr id="2" name="object 2"/>
          <p:cNvGrpSpPr/>
          <p:nvPr/>
        </p:nvGrpSpPr>
        <p:grpSpPr>
          <a:xfrm>
            <a:off x="7127999" y="1872002"/>
            <a:ext cx="3276600" cy="180340"/>
            <a:chOff x="7127999" y="1872002"/>
            <a:chExt cx="3276600" cy="180340"/>
          </a:xfrm>
        </p:grpSpPr>
        <p:sp>
          <p:nvSpPr>
            <p:cNvPr id="3" name="object 3"/>
            <p:cNvSpPr/>
            <p:nvPr/>
          </p:nvSpPr>
          <p:spPr>
            <a:xfrm>
              <a:off x="7128002"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FFCB1F"/>
            </a:solidFill>
          </p:spPr>
          <p:txBody>
            <a:bodyPr wrap="square" lIns="0" tIns="0" rIns="0" bIns="0" rtlCol="0"/>
            <a:lstStyle/>
            <a:p>
              <a:endParaRPr/>
            </a:p>
          </p:txBody>
        </p:sp>
        <p:pic>
          <p:nvPicPr>
            <p:cNvPr id="4" name="object 4"/>
            <p:cNvPicPr/>
            <p:nvPr/>
          </p:nvPicPr>
          <p:blipFill>
            <a:blip r:embed="rId10" cstate="print"/>
            <a:stretch>
              <a:fillRect/>
            </a:stretch>
          </p:blipFill>
          <p:spPr>
            <a:xfrm>
              <a:off x="7127999" y="1872002"/>
              <a:ext cx="177232" cy="179997"/>
            </a:xfrm>
            <a:prstGeom prst="rect">
              <a:avLst/>
            </a:prstGeom>
          </p:spPr>
        </p:pic>
      </p:grpSp>
      <p:sp>
        <p:nvSpPr>
          <p:cNvPr id="5" name="object 5"/>
          <p:cNvSpPr/>
          <p:nvPr/>
        </p:nvSpPr>
        <p:spPr>
          <a:xfrm>
            <a:off x="3708007" y="4680004"/>
            <a:ext cx="3276600" cy="1296035"/>
          </a:xfrm>
          <a:custGeom>
            <a:avLst/>
            <a:gdLst/>
            <a:ahLst/>
            <a:cxnLst/>
            <a:rect l="l" t="t" r="r" b="b"/>
            <a:pathLst>
              <a:path w="3276600" h="1296035">
                <a:moveTo>
                  <a:pt x="3150006" y="0"/>
                </a:moveTo>
                <a:lnTo>
                  <a:pt x="125996" y="0"/>
                </a:lnTo>
                <a:lnTo>
                  <a:pt x="77077" y="9942"/>
                </a:lnTo>
                <a:lnTo>
                  <a:pt x="37014" y="37014"/>
                </a:lnTo>
                <a:lnTo>
                  <a:pt x="9942" y="77077"/>
                </a:lnTo>
                <a:lnTo>
                  <a:pt x="0" y="125996"/>
                </a:lnTo>
                <a:lnTo>
                  <a:pt x="0" y="1170000"/>
                </a:lnTo>
                <a:lnTo>
                  <a:pt x="9942" y="1218924"/>
                </a:lnTo>
                <a:lnTo>
                  <a:pt x="37014" y="1258987"/>
                </a:lnTo>
                <a:lnTo>
                  <a:pt x="77077" y="1286055"/>
                </a:lnTo>
                <a:lnTo>
                  <a:pt x="125996"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pPr algn="dist"/>
            <a:endParaRPr/>
          </a:p>
        </p:txBody>
      </p:sp>
      <p:grpSp>
        <p:nvGrpSpPr>
          <p:cNvPr id="6" name="object 6"/>
          <p:cNvGrpSpPr/>
          <p:nvPr/>
        </p:nvGrpSpPr>
        <p:grpSpPr>
          <a:xfrm>
            <a:off x="7127996" y="4680004"/>
            <a:ext cx="3276600" cy="1296035"/>
            <a:chOff x="7127996" y="4680004"/>
            <a:chExt cx="3276600" cy="1296035"/>
          </a:xfrm>
        </p:grpSpPr>
        <p:sp>
          <p:nvSpPr>
            <p:cNvPr id="7" name="object 7"/>
            <p:cNvSpPr/>
            <p:nvPr/>
          </p:nvSpPr>
          <p:spPr>
            <a:xfrm>
              <a:off x="712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8" name="object 8"/>
            <p:cNvSpPr/>
            <p:nvPr/>
          </p:nvSpPr>
          <p:spPr>
            <a:xfrm>
              <a:off x="7271999"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9" name="object 9"/>
            <p:cNvSpPr/>
            <p:nvPr/>
          </p:nvSpPr>
          <p:spPr>
            <a:xfrm>
              <a:off x="7271999"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grpSp>
      <p:grpSp>
        <p:nvGrpSpPr>
          <p:cNvPr id="10" name="object 10"/>
          <p:cNvGrpSpPr/>
          <p:nvPr/>
        </p:nvGrpSpPr>
        <p:grpSpPr>
          <a:xfrm>
            <a:off x="287996" y="4680004"/>
            <a:ext cx="3276600" cy="1296035"/>
            <a:chOff x="287996" y="4680004"/>
            <a:chExt cx="3276600" cy="1296035"/>
          </a:xfrm>
        </p:grpSpPr>
        <p:sp>
          <p:nvSpPr>
            <p:cNvPr id="11" name="object 11"/>
            <p:cNvSpPr/>
            <p:nvPr/>
          </p:nvSpPr>
          <p:spPr>
            <a:xfrm>
              <a:off x="287996" y="4680004"/>
              <a:ext cx="3276600" cy="1296035"/>
            </a:xfrm>
            <a:custGeom>
              <a:avLst/>
              <a:gdLst/>
              <a:ahLst/>
              <a:cxnLst/>
              <a:rect l="l" t="t" r="r" b="b"/>
              <a:pathLst>
                <a:path w="3276600" h="1296035">
                  <a:moveTo>
                    <a:pt x="3150006" y="0"/>
                  </a:moveTo>
                  <a:lnTo>
                    <a:pt x="126009" y="0"/>
                  </a:lnTo>
                  <a:lnTo>
                    <a:pt x="77082" y="9942"/>
                  </a:lnTo>
                  <a:lnTo>
                    <a:pt x="37015" y="37014"/>
                  </a:lnTo>
                  <a:lnTo>
                    <a:pt x="9943" y="77077"/>
                  </a:lnTo>
                  <a:lnTo>
                    <a:pt x="0" y="125996"/>
                  </a:lnTo>
                  <a:lnTo>
                    <a:pt x="0" y="1170000"/>
                  </a:lnTo>
                  <a:lnTo>
                    <a:pt x="9943" y="1218924"/>
                  </a:lnTo>
                  <a:lnTo>
                    <a:pt x="37015" y="1258987"/>
                  </a:lnTo>
                  <a:lnTo>
                    <a:pt x="77082" y="1286055"/>
                  </a:lnTo>
                  <a:lnTo>
                    <a:pt x="126009" y="1295996"/>
                  </a:lnTo>
                  <a:lnTo>
                    <a:pt x="3150006" y="1295996"/>
                  </a:lnTo>
                  <a:lnTo>
                    <a:pt x="3198925" y="1286055"/>
                  </a:lnTo>
                  <a:lnTo>
                    <a:pt x="3238988" y="1258987"/>
                  </a:lnTo>
                  <a:lnTo>
                    <a:pt x="3266060" y="1218924"/>
                  </a:lnTo>
                  <a:lnTo>
                    <a:pt x="3276003" y="1170000"/>
                  </a:lnTo>
                  <a:lnTo>
                    <a:pt x="3276003" y="125996"/>
                  </a:lnTo>
                  <a:lnTo>
                    <a:pt x="3266060" y="77077"/>
                  </a:lnTo>
                  <a:lnTo>
                    <a:pt x="3238988" y="37014"/>
                  </a:lnTo>
                  <a:lnTo>
                    <a:pt x="3198925" y="9942"/>
                  </a:lnTo>
                  <a:lnTo>
                    <a:pt x="3150006" y="0"/>
                  </a:lnTo>
                  <a:close/>
                </a:path>
              </a:pathLst>
            </a:custGeom>
            <a:solidFill>
              <a:srgbClr val="FFEFC6"/>
            </a:solidFill>
          </p:spPr>
          <p:txBody>
            <a:bodyPr wrap="square" lIns="0" tIns="0" rIns="0" bIns="0" rtlCol="0"/>
            <a:lstStyle/>
            <a:p>
              <a:endParaRPr/>
            </a:p>
          </p:txBody>
        </p:sp>
        <p:sp>
          <p:nvSpPr>
            <p:cNvPr id="12" name="object 12"/>
            <p:cNvSpPr/>
            <p:nvPr/>
          </p:nvSpPr>
          <p:spPr>
            <a:xfrm>
              <a:off x="431999" y="5184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sp>
          <p:nvSpPr>
            <p:cNvPr id="13" name="object 13"/>
            <p:cNvSpPr/>
            <p:nvPr/>
          </p:nvSpPr>
          <p:spPr>
            <a:xfrm>
              <a:off x="431999" y="5580005"/>
              <a:ext cx="2988310" cy="0"/>
            </a:xfrm>
            <a:custGeom>
              <a:avLst/>
              <a:gdLst/>
              <a:ahLst/>
              <a:cxnLst/>
              <a:rect l="l" t="t" r="r" b="b"/>
              <a:pathLst>
                <a:path w="2988310">
                  <a:moveTo>
                    <a:pt x="0" y="0"/>
                  </a:moveTo>
                  <a:lnTo>
                    <a:pt x="2988005" y="0"/>
                  </a:lnTo>
                </a:path>
              </a:pathLst>
            </a:custGeom>
            <a:ln w="3556">
              <a:solidFill>
                <a:srgbClr val="F7941D"/>
              </a:solidFill>
            </a:ln>
          </p:spPr>
          <p:txBody>
            <a:bodyPr wrap="square" lIns="0" tIns="0" rIns="0" bIns="0" rtlCol="0"/>
            <a:lstStyle/>
            <a:p>
              <a:endParaRPr/>
            </a:p>
          </p:txBody>
        </p:sp>
      </p:grpSp>
      <p:sp>
        <p:nvSpPr>
          <p:cNvPr id="14" name="object 14"/>
          <p:cNvSpPr/>
          <p:nvPr/>
        </p:nvSpPr>
        <p:spPr>
          <a:xfrm>
            <a:off x="3852010" y="5184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sp>
        <p:nvSpPr>
          <p:cNvPr id="15" name="object 15"/>
          <p:cNvSpPr/>
          <p:nvPr/>
        </p:nvSpPr>
        <p:spPr>
          <a:xfrm>
            <a:off x="3852010" y="5580005"/>
            <a:ext cx="2988310" cy="0"/>
          </a:xfrm>
          <a:custGeom>
            <a:avLst/>
            <a:gdLst/>
            <a:ahLst/>
            <a:cxnLst/>
            <a:rect l="l" t="t" r="r" b="b"/>
            <a:pathLst>
              <a:path w="2988309">
                <a:moveTo>
                  <a:pt x="0" y="0"/>
                </a:moveTo>
                <a:lnTo>
                  <a:pt x="2988005" y="0"/>
                </a:lnTo>
              </a:path>
            </a:pathLst>
          </a:custGeom>
          <a:ln w="3556">
            <a:solidFill>
              <a:srgbClr val="F7941D"/>
            </a:solidFill>
          </a:ln>
        </p:spPr>
        <p:txBody>
          <a:bodyPr wrap="square" lIns="0" tIns="0" rIns="0" bIns="0" rtlCol="0"/>
          <a:lstStyle/>
          <a:p>
            <a:endParaRPr/>
          </a:p>
        </p:txBody>
      </p:sp>
      <p:grpSp>
        <p:nvGrpSpPr>
          <p:cNvPr id="16" name="object 16"/>
          <p:cNvGrpSpPr/>
          <p:nvPr/>
        </p:nvGrpSpPr>
        <p:grpSpPr>
          <a:xfrm>
            <a:off x="287997" y="1872005"/>
            <a:ext cx="3276600" cy="180340"/>
            <a:chOff x="287997" y="1872005"/>
            <a:chExt cx="3276600" cy="180340"/>
          </a:xfrm>
        </p:grpSpPr>
        <p:sp>
          <p:nvSpPr>
            <p:cNvPr id="17" name="object 17"/>
            <p:cNvSpPr/>
            <p:nvPr/>
          </p:nvSpPr>
          <p:spPr>
            <a:xfrm>
              <a:off x="287997"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FFCB1F"/>
            </a:solidFill>
          </p:spPr>
          <p:txBody>
            <a:bodyPr wrap="square" lIns="0" tIns="0" rIns="0" bIns="0" rtlCol="0"/>
            <a:lstStyle/>
            <a:p>
              <a:endParaRPr/>
            </a:p>
          </p:txBody>
        </p:sp>
        <p:pic>
          <p:nvPicPr>
            <p:cNvPr id="18" name="object 18"/>
            <p:cNvPicPr/>
            <p:nvPr/>
          </p:nvPicPr>
          <p:blipFill>
            <a:blip r:embed="rId11" cstate="print"/>
            <a:stretch>
              <a:fillRect/>
            </a:stretch>
          </p:blipFill>
          <p:spPr>
            <a:xfrm>
              <a:off x="287997" y="1872005"/>
              <a:ext cx="177234" cy="179997"/>
            </a:xfrm>
            <a:prstGeom prst="rect">
              <a:avLst/>
            </a:prstGeom>
          </p:spPr>
        </p:pic>
      </p:grpSp>
      <p:grpSp>
        <p:nvGrpSpPr>
          <p:cNvPr id="19" name="object 19"/>
          <p:cNvGrpSpPr/>
          <p:nvPr/>
        </p:nvGrpSpPr>
        <p:grpSpPr>
          <a:xfrm>
            <a:off x="3708006" y="1872005"/>
            <a:ext cx="3276600" cy="180340"/>
            <a:chOff x="3708006" y="1872005"/>
            <a:chExt cx="3276600" cy="180340"/>
          </a:xfrm>
        </p:grpSpPr>
        <p:sp>
          <p:nvSpPr>
            <p:cNvPr id="20" name="object 20"/>
            <p:cNvSpPr/>
            <p:nvPr/>
          </p:nvSpPr>
          <p:spPr>
            <a:xfrm>
              <a:off x="3708006" y="1872005"/>
              <a:ext cx="3276600" cy="180340"/>
            </a:xfrm>
            <a:custGeom>
              <a:avLst/>
              <a:gdLst/>
              <a:ahLst/>
              <a:cxnLst/>
              <a:rect l="l" t="t" r="r" b="b"/>
              <a:pathLst>
                <a:path w="3276600" h="180339">
                  <a:moveTo>
                    <a:pt x="3276003" y="0"/>
                  </a:moveTo>
                  <a:lnTo>
                    <a:pt x="0" y="0"/>
                  </a:lnTo>
                  <a:lnTo>
                    <a:pt x="0" y="179997"/>
                  </a:lnTo>
                  <a:lnTo>
                    <a:pt x="3276003" y="179997"/>
                  </a:lnTo>
                  <a:lnTo>
                    <a:pt x="3276003" y="0"/>
                  </a:lnTo>
                  <a:close/>
                </a:path>
              </a:pathLst>
            </a:custGeom>
            <a:solidFill>
              <a:srgbClr val="FFCB1F"/>
            </a:solidFill>
          </p:spPr>
          <p:txBody>
            <a:bodyPr wrap="square" lIns="0" tIns="0" rIns="0" bIns="0" rtlCol="0"/>
            <a:lstStyle/>
            <a:p>
              <a:endParaRPr/>
            </a:p>
          </p:txBody>
        </p:sp>
        <p:pic>
          <p:nvPicPr>
            <p:cNvPr id="21" name="object 21"/>
            <p:cNvPicPr/>
            <p:nvPr/>
          </p:nvPicPr>
          <p:blipFill>
            <a:blip r:embed="rId12" cstate="print"/>
            <a:stretch>
              <a:fillRect/>
            </a:stretch>
          </p:blipFill>
          <p:spPr>
            <a:xfrm>
              <a:off x="3708006" y="1872005"/>
              <a:ext cx="177236" cy="179997"/>
            </a:xfrm>
            <a:prstGeom prst="rect">
              <a:avLst/>
            </a:prstGeom>
          </p:spPr>
        </p:pic>
      </p:grpSp>
      <p:pic>
        <p:nvPicPr>
          <p:cNvPr id="22" name="object 22"/>
          <p:cNvPicPr/>
          <p:nvPr/>
        </p:nvPicPr>
        <p:blipFill>
          <a:blip r:embed="rId13" cstate="print"/>
          <a:stretch>
            <a:fillRect/>
          </a:stretch>
        </p:blipFill>
        <p:spPr>
          <a:xfrm>
            <a:off x="287997" y="6984001"/>
            <a:ext cx="2123998" cy="288005"/>
          </a:xfrm>
          <a:prstGeom prst="rect">
            <a:avLst/>
          </a:prstGeom>
        </p:spPr>
      </p:pic>
      <p:pic>
        <p:nvPicPr>
          <p:cNvPr id="25" name="object 25"/>
          <p:cNvPicPr/>
          <p:nvPr/>
        </p:nvPicPr>
        <p:blipFill>
          <a:blip r:embed="rId14" cstate="print"/>
          <a:stretch>
            <a:fillRect/>
          </a:stretch>
        </p:blipFill>
        <p:spPr>
          <a:xfrm>
            <a:off x="7128002" y="2160006"/>
            <a:ext cx="1836000" cy="1871999"/>
          </a:xfrm>
          <a:prstGeom prst="rect">
            <a:avLst/>
          </a:prstGeom>
        </p:spPr>
      </p:pic>
      <p:pic>
        <p:nvPicPr>
          <p:cNvPr id="26" name="object 26"/>
          <p:cNvPicPr/>
          <p:nvPr/>
        </p:nvPicPr>
        <p:blipFill>
          <a:blip r:embed="rId15" cstate="print"/>
          <a:stretch>
            <a:fillRect/>
          </a:stretch>
        </p:blipFill>
        <p:spPr>
          <a:xfrm>
            <a:off x="287997" y="2160006"/>
            <a:ext cx="3276003" cy="1872002"/>
          </a:xfrm>
          <a:prstGeom prst="rect">
            <a:avLst/>
          </a:prstGeom>
        </p:spPr>
      </p:pic>
      <p:pic>
        <p:nvPicPr>
          <p:cNvPr id="27" name="object 27"/>
          <p:cNvPicPr/>
          <p:nvPr/>
        </p:nvPicPr>
        <p:blipFill>
          <a:blip r:embed="rId16" cstate="print"/>
          <a:stretch>
            <a:fillRect/>
          </a:stretch>
        </p:blipFill>
        <p:spPr>
          <a:xfrm>
            <a:off x="8964003" y="2160003"/>
            <a:ext cx="1440002" cy="1872005"/>
          </a:xfrm>
          <a:prstGeom prst="rect">
            <a:avLst/>
          </a:prstGeom>
        </p:spPr>
      </p:pic>
      <p:pic>
        <p:nvPicPr>
          <p:cNvPr id="28" name="object 28"/>
          <p:cNvPicPr/>
          <p:nvPr/>
        </p:nvPicPr>
        <p:blipFill>
          <a:blip r:embed="rId17" cstate="print"/>
          <a:stretch>
            <a:fillRect/>
          </a:stretch>
        </p:blipFill>
        <p:spPr>
          <a:xfrm>
            <a:off x="3708006" y="2160003"/>
            <a:ext cx="3275990" cy="1872005"/>
          </a:xfrm>
          <a:prstGeom prst="rect">
            <a:avLst/>
          </a:prstGeom>
        </p:spPr>
      </p:pic>
      <p:sp>
        <p:nvSpPr>
          <p:cNvPr id="29" name="object 29"/>
          <p:cNvSpPr txBox="1"/>
          <p:nvPr/>
        </p:nvSpPr>
        <p:spPr>
          <a:xfrm>
            <a:off x="8069299" y="1037721"/>
            <a:ext cx="2591660" cy="781685"/>
          </a:xfrm>
          <a:prstGeom prst="rect">
            <a:avLst/>
          </a:prstGeom>
        </p:spPr>
        <p:txBody>
          <a:bodyPr vert="horz" wrap="square" lIns="0" tIns="12065" rIns="0" bIns="0" rtlCol="0">
            <a:spAutoFit/>
          </a:bodyPr>
          <a:lstStyle/>
          <a:p>
            <a:pPr marL="12700" marR="5080">
              <a:lnSpc>
                <a:spcPct val="106700"/>
              </a:lnSpc>
              <a:spcBef>
                <a:spcPts val="9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相模湾に面した自然環境を</a:t>
            </a:r>
          </a:p>
          <a:p>
            <a:pPr marL="12700" marR="5080">
              <a:lnSpc>
                <a:spcPct val="106700"/>
              </a:lnSpc>
              <a:spcBef>
                <a:spcPts val="95"/>
              </a:spcBef>
            </a:pPr>
            <a:r>
              <a:rPr lang="ja-JP" altLang="en-US" sz="1550" b="1" spc="-300">
                <a:solidFill>
                  <a:srgbClr val="231F20"/>
                </a:solidFill>
                <a:latin typeface="Yu Gothic" panose="020B0400000000000000" pitchFamily="34" charset="-128"/>
                <a:ea typeface="Yu Gothic" panose="020B0400000000000000" pitchFamily="34" charset="-128"/>
                <a:cs typeface="Yu Gothic Pr6N B"/>
              </a:rPr>
              <a:t>フィ</a:t>
            </a:r>
            <a:r>
              <a:rPr lang="ja-JP" altLang="en-US" sz="1550" b="1" spc="-150">
                <a:solidFill>
                  <a:srgbClr val="231F20"/>
                </a:solidFill>
                <a:latin typeface="Yu Gothic" panose="020B0400000000000000" pitchFamily="34" charset="-128"/>
                <a:ea typeface="Yu Gothic" panose="020B0400000000000000" pitchFamily="34" charset="-128"/>
                <a:cs typeface="Yu Gothic Pr6N B"/>
              </a:rPr>
              <a:t>ールドに</a:t>
            </a:r>
            <a:r>
              <a:rPr lang="ja-JP" altLang="en-US" sz="1550" b="1">
                <a:solidFill>
                  <a:srgbClr val="231F20"/>
                </a:solidFill>
                <a:latin typeface="Yu Gothic" panose="020B0400000000000000" pitchFamily="34" charset="-128"/>
                <a:ea typeface="Yu Gothic" panose="020B0400000000000000" pitchFamily="34" charset="-128"/>
                <a:cs typeface="Yu Gothic Pr6N B"/>
              </a:rPr>
              <a:t>、食や環境、 </a:t>
            </a:r>
            <a:r>
              <a:rPr lang="en" altLang="ja-JP" sz="1550" b="1" dirty="0">
                <a:solidFill>
                  <a:srgbClr val="231F20"/>
                </a:solidFill>
                <a:latin typeface="Yu Gothic" panose="020B0400000000000000" pitchFamily="34" charset="-128"/>
                <a:ea typeface="Yu Gothic" panose="020B0400000000000000" pitchFamily="34" charset="-128"/>
                <a:cs typeface="Yu Gothic Pr6N B"/>
              </a:rPr>
              <a:t>SDGs</a:t>
            </a:r>
            <a:r>
              <a:rPr lang="ja-JP" altLang="en-US" sz="1550" b="1">
                <a:solidFill>
                  <a:srgbClr val="231F20"/>
                </a:solidFill>
                <a:latin typeface="Yu Gothic" panose="020B0400000000000000" pitchFamily="34" charset="-128"/>
                <a:ea typeface="Yu Gothic" panose="020B0400000000000000" pitchFamily="34" charset="-128"/>
                <a:cs typeface="Yu Gothic Pr6N B"/>
              </a:rPr>
              <a:t>を学ぶ</a:t>
            </a:r>
            <a:endParaRPr lang="ja-JP" altLang="en-US" sz="1550" b="1" dirty="0">
              <a:latin typeface="Yu Gothic" panose="020B0400000000000000" pitchFamily="34" charset="-128"/>
              <a:ea typeface="Yu Gothic" panose="020B0400000000000000" pitchFamily="34" charset="-128"/>
              <a:cs typeface="Yu Gothic Pr6N B"/>
            </a:endParaRPr>
          </a:p>
        </p:txBody>
      </p:sp>
      <p:sp>
        <p:nvSpPr>
          <p:cNvPr id="30" name="object 30"/>
          <p:cNvSpPr txBox="1"/>
          <p:nvPr/>
        </p:nvSpPr>
        <p:spPr>
          <a:xfrm>
            <a:off x="7127405" y="1880914"/>
            <a:ext cx="3276600" cy="152605"/>
          </a:xfrm>
          <a:prstGeom prst="rect">
            <a:avLst/>
          </a:prstGeom>
        </p:spPr>
        <p:txBody>
          <a:bodyPr vert="horz" wrap="square" lIns="0" tIns="29209" rIns="0" bIns="0" rtlCol="0">
            <a:spAutoFit/>
          </a:bodyPr>
          <a:lstStyle/>
          <a:p>
            <a:pPr marL="215900">
              <a:lnSpc>
                <a:spcPct val="100000"/>
              </a:lnSpc>
              <a:spcBef>
                <a:spcPts val="229"/>
              </a:spcBef>
            </a:pPr>
            <a:r>
              <a:rPr sz="800" b="1" spc="-5" dirty="0">
                <a:solidFill>
                  <a:srgbClr val="FFFFFF"/>
                </a:solidFill>
                <a:latin typeface="Yu Gothic" panose="020B0400000000000000" pitchFamily="34" charset="-128"/>
                <a:ea typeface="Yu Gothic" panose="020B0400000000000000" pitchFamily="34" charset="-128"/>
                <a:cs typeface="Yu Gothic Pr6N B"/>
              </a:rPr>
              <a:t>長井海の手公園 </a:t>
            </a:r>
            <a:r>
              <a:rPr sz="800" b="1" spc="-5" dirty="0" err="1">
                <a:solidFill>
                  <a:srgbClr val="FFFFFF"/>
                </a:solidFill>
                <a:latin typeface="Yu Gothic" panose="020B0400000000000000" pitchFamily="34" charset="-128"/>
                <a:ea typeface="Yu Gothic" panose="020B0400000000000000" pitchFamily="34" charset="-128"/>
                <a:cs typeface="Yu Gothic Pr6N B"/>
              </a:rPr>
              <a:t>ソレイユの丘</a:t>
            </a:r>
            <a:endParaRPr sz="800" b="1" dirty="0">
              <a:latin typeface="Yu Gothic" panose="020B0400000000000000" pitchFamily="34" charset="-128"/>
              <a:ea typeface="Yu Gothic" panose="020B0400000000000000" pitchFamily="34" charset="-128"/>
              <a:cs typeface="Yu Gothic Pr6N B"/>
            </a:endParaRPr>
          </a:p>
        </p:txBody>
      </p:sp>
      <p:sp>
        <p:nvSpPr>
          <p:cNvPr id="46" name="object 46"/>
          <p:cNvSpPr txBox="1"/>
          <p:nvPr/>
        </p:nvSpPr>
        <p:spPr>
          <a:xfrm>
            <a:off x="7127989" y="6746316"/>
            <a:ext cx="2381885" cy="121187"/>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046-857-2500</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横須賀市長井4丁目地内</a:t>
            </a:r>
            <a:endParaRPr sz="700" spc="30" dirty="0">
              <a:latin typeface="Yu Gothic Medium" panose="020B0400000000000000" pitchFamily="34" charset="-128"/>
              <a:ea typeface="Yu Gothic Medium" panose="020B0400000000000000" pitchFamily="34" charset="-128"/>
              <a:cs typeface="Yu Gothic Pr6N M"/>
            </a:endParaRPr>
          </a:p>
        </p:txBody>
      </p:sp>
      <p:grpSp>
        <p:nvGrpSpPr>
          <p:cNvPr id="47" name="object 47"/>
          <p:cNvGrpSpPr/>
          <p:nvPr/>
        </p:nvGrpSpPr>
        <p:grpSpPr>
          <a:xfrm>
            <a:off x="288000" y="972007"/>
            <a:ext cx="828040" cy="828040"/>
            <a:chOff x="288000" y="972007"/>
            <a:chExt cx="828040" cy="828040"/>
          </a:xfrm>
        </p:grpSpPr>
        <p:sp>
          <p:nvSpPr>
            <p:cNvPr id="48" name="object 48"/>
            <p:cNvSpPr/>
            <p:nvPr/>
          </p:nvSpPr>
          <p:spPr>
            <a:xfrm>
              <a:off x="288000" y="1132464"/>
              <a:ext cx="102870" cy="430530"/>
            </a:xfrm>
            <a:custGeom>
              <a:avLst/>
              <a:gdLst/>
              <a:ahLst/>
              <a:cxnLst/>
              <a:rect l="l" t="t" r="r" b="b"/>
              <a:pathLst>
                <a:path w="102870" h="430530">
                  <a:moveTo>
                    <a:pt x="87087" y="0"/>
                  </a:moveTo>
                  <a:lnTo>
                    <a:pt x="64452" y="31605"/>
                  </a:lnTo>
                  <a:lnTo>
                    <a:pt x="42076" y="71479"/>
                  </a:lnTo>
                  <a:lnTo>
                    <a:pt x="24132" y="113922"/>
                  </a:lnTo>
                  <a:lnTo>
                    <a:pt x="10931" y="158621"/>
                  </a:lnTo>
                  <a:lnTo>
                    <a:pt x="2782" y="205268"/>
                  </a:lnTo>
                  <a:lnTo>
                    <a:pt x="0" y="253542"/>
                  </a:lnTo>
                  <a:lnTo>
                    <a:pt x="2782" y="301829"/>
                  </a:lnTo>
                  <a:lnTo>
                    <a:pt x="10931" y="348473"/>
                  </a:lnTo>
                  <a:lnTo>
                    <a:pt x="24132" y="393171"/>
                  </a:lnTo>
                  <a:lnTo>
                    <a:pt x="39694" y="429977"/>
                  </a:lnTo>
                  <a:lnTo>
                    <a:pt x="51310" y="409397"/>
                  </a:lnTo>
                  <a:lnTo>
                    <a:pt x="71500" y="364064"/>
                  </a:lnTo>
                  <a:lnTo>
                    <a:pt x="88192" y="311996"/>
                  </a:lnTo>
                  <a:lnTo>
                    <a:pt x="99289" y="253542"/>
                  </a:lnTo>
                  <a:lnTo>
                    <a:pt x="102427" y="208655"/>
                  </a:lnTo>
                  <a:lnTo>
                    <a:pt x="102073" y="159066"/>
                  </a:lnTo>
                  <a:lnTo>
                    <a:pt x="99041" y="107340"/>
                  </a:lnTo>
                  <a:lnTo>
                    <a:pt x="94147" y="56041"/>
                  </a:lnTo>
                  <a:lnTo>
                    <a:pt x="88205" y="7735"/>
                  </a:lnTo>
                  <a:lnTo>
                    <a:pt x="87087" y="0"/>
                  </a:lnTo>
                  <a:close/>
                </a:path>
              </a:pathLst>
            </a:custGeom>
            <a:solidFill>
              <a:srgbClr val="BFD730">
                <a:alpha val="69999"/>
              </a:srgbClr>
            </a:solidFill>
          </p:spPr>
          <p:txBody>
            <a:bodyPr wrap="square" lIns="0" tIns="0" rIns="0" bIns="0" rtlCol="0"/>
            <a:lstStyle/>
            <a:p>
              <a:endParaRPr/>
            </a:p>
          </p:txBody>
        </p:sp>
        <p:sp>
          <p:nvSpPr>
            <p:cNvPr id="49" name="object 49"/>
            <p:cNvSpPr/>
            <p:nvPr/>
          </p:nvSpPr>
          <p:spPr>
            <a:xfrm>
              <a:off x="330757" y="978864"/>
              <a:ext cx="299720" cy="224154"/>
            </a:xfrm>
            <a:custGeom>
              <a:avLst/>
              <a:gdLst/>
              <a:ahLst/>
              <a:cxnLst/>
              <a:rect l="l" t="t" r="r" b="b"/>
              <a:pathLst>
                <a:path w="299720" h="224155">
                  <a:moveTo>
                    <a:pt x="299648" y="0"/>
                  </a:moveTo>
                  <a:lnTo>
                    <a:pt x="231614" y="17278"/>
                  </a:lnTo>
                  <a:lnTo>
                    <a:pt x="189173" y="35222"/>
                  </a:lnTo>
                  <a:lnTo>
                    <a:pt x="149299" y="57598"/>
                  </a:lnTo>
                  <a:lnTo>
                    <a:pt x="112304" y="84095"/>
                  </a:lnTo>
                  <a:lnTo>
                    <a:pt x="78498" y="114402"/>
                  </a:lnTo>
                  <a:lnTo>
                    <a:pt x="48192" y="148209"/>
                  </a:lnTo>
                  <a:lnTo>
                    <a:pt x="21696" y="185205"/>
                  </a:lnTo>
                  <a:lnTo>
                    <a:pt x="0" y="223869"/>
                  </a:lnTo>
                  <a:lnTo>
                    <a:pt x="42660" y="208356"/>
                  </a:lnTo>
                  <a:lnTo>
                    <a:pt x="97875" y="181229"/>
                  </a:lnTo>
                  <a:lnTo>
                    <a:pt x="146776" y="150774"/>
                  </a:lnTo>
                  <a:lnTo>
                    <a:pt x="189532" y="118352"/>
                  </a:lnTo>
                  <a:lnTo>
                    <a:pt x="226309" y="85325"/>
                  </a:lnTo>
                  <a:lnTo>
                    <a:pt x="257276" y="53055"/>
                  </a:lnTo>
                  <a:lnTo>
                    <a:pt x="282600" y="22904"/>
                  </a:lnTo>
                  <a:lnTo>
                    <a:pt x="299648" y="0"/>
                  </a:lnTo>
                  <a:close/>
                </a:path>
              </a:pathLst>
            </a:custGeom>
            <a:solidFill>
              <a:srgbClr val="66B345">
                <a:alpha val="69999"/>
              </a:srgbClr>
            </a:solidFill>
          </p:spPr>
          <p:txBody>
            <a:bodyPr wrap="square" lIns="0" tIns="0" rIns="0" bIns="0" rtlCol="0"/>
            <a:lstStyle/>
            <a:p>
              <a:endParaRPr/>
            </a:p>
          </p:txBody>
        </p:sp>
        <p:sp>
          <p:nvSpPr>
            <p:cNvPr id="50" name="object 50"/>
            <p:cNvSpPr/>
            <p:nvPr/>
          </p:nvSpPr>
          <p:spPr>
            <a:xfrm>
              <a:off x="973108" y="1313203"/>
              <a:ext cx="143510" cy="385445"/>
            </a:xfrm>
            <a:custGeom>
              <a:avLst/>
              <a:gdLst/>
              <a:ahLst/>
              <a:cxnLst/>
              <a:rect l="l" t="t" r="r" b="b"/>
              <a:pathLst>
                <a:path w="143509" h="385444">
                  <a:moveTo>
                    <a:pt x="135821" y="0"/>
                  </a:moveTo>
                  <a:lnTo>
                    <a:pt x="101490" y="49280"/>
                  </a:lnTo>
                  <a:lnTo>
                    <a:pt x="71232" y="103348"/>
                  </a:lnTo>
                  <a:lnTo>
                    <a:pt x="47465" y="156825"/>
                  </a:lnTo>
                  <a:lnTo>
                    <a:pt x="29444" y="208871"/>
                  </a:lnTo>
                  <a:lnTo>
                    <a:pt x="16425" y="258648"/>
                  </a:lnTo>
                  <a:lnTo>
                    <a:pt x="7663" y="305315"/>
                  </a:lnTo>
                  <a:lnTo>
                    <a:pt x="2414" y="348034"/>
                  </a:lnTo>
                  <a:lnTo>
                    <a:pt x="0" y="384939"/>
                  </a:lnTo>
                  <a:lnTo>
                    <a:pt x="21632" y="365547"/>
                  </a:lnTo>
                  <a:lnTo>
                    <a:pt x="51939" y="331741"/>
                  </a:lnTo>
                  <a:lnTo>
                    <a:pt x="78435" y="294746"/>
                  </a:lnTo>
                  <a:lnTo>
                    <a:pt x="100811" y="254873"/>
                  </a:lnTo>
                  <a:lnTo>
                    <a:pt x="118755" y="212432"/>
                  </a:lnTo>
                  <a:lnTo>
                    <a:pt x="131957" y="167734"/>
                  </a:lnTo>
                  <a:lnTo>
                    <a:pt x="140106" y="121090"/>
                  </a:lnTo>
                  <a:lnTo>
                    <a:pt x="142892" y="72803"/>
                  </a:lnTo>
                  <a:lnTo>
                    <a:pt x="140106" y="24528"/>
                  </a:lnTo>
                  <a:lnTo>
                    <a:pt x="135821" y="0"/>
                  </a:lnTo>
                  <a:close/>
                </a:path>
              </a:pathLst>
            </a:custGeom>
            <a:solidFill>
              <a:srgbClr val="D5E15B">
                <a:alpha val="69999"/>
              </a:srgbClr>
            </a:solidFill>
          </p:spPr>
          <p:txBody>
            <a:bodyPr wrap="square" lIns="0" tIns="0" rIns="0" bIns="0" rtlCol="0"/>
            <a:lstStyle/>
            <a:p>
              <a:endParaRPr/>
            </a:p>
          </p:txBody>
        </p:sp>
        <p:sp>
          <p:nvSpPr>
            <p:cNvPr id="51" name="object 51"/>
            <p:cNvSpPr/>
            <p:nvPr/>
          </p:nvSpPr>
          <p:spPr>
            <a:xfrm>
              <a:off x="312775" y="1046632"/>
              <a:ext cx="803275" cy="738505"/>
            </a:xfrm>
            <a:custGeom>
              <a:avLst/>
              <a:gdLst/>
              <a:ahLst/>
              <a:cxnLst/>
              <a:rect l="l" t="t" r="r" b="b"/>
              <a:pathLst>
                <a:path w="803275" h="738505">
                  <a:moveTo>
                    <a:pt x="279031" y="737946"/>
                  </a:moveTo>
                  <a:lnTo>
                    <a:pt x="249313" y="679691"/>
                  </a:lnTo>
                  <a:lnTo>
                    <a:pt x="225348" y="643978"/>
                  </a:lnTo>
                  <a:lnTo>
                    <a:pt x="195884" y="608749"/>
                  </a:lnTo>
                  <a:lnTo>
                    <a:pt x="161010" y="577075"/>
                  </a:lnTo>
                  <a:lnTo>
                    <a:pt x="119456" y="547116"/>
                  </a:lnTo>
                  <a:lnTo>
                    <a:pt x="74561" y="519582"/>
                  </a:lnTo>
                  <a:lnTo>
                    <a:pt x="29705" y="495223"/>
                  </a:lnTo>
                  <a:lnTo>
                    <a:pt x="0" y="480529"/>
                  </a:lnTo>
                  <a:lnTo>
                    <a:pt x="17297" y="521449"/>
                  </a:lnTo>
                  <a:lnTo>
                    <a:pt x="39674" y="561327"/>
                  </a:lnTo>
                  <a:lnTo>
                    <a:pt x="66167" y="598322"/>
                  </a:lnTo>
                  <a:lnTo>
                    <a:pt x="96469" y="632129"/>
                  </a:lnTo>
                  <a:lnTo>
                    <a:pt x="130276" y="662432"/>
                  </a:lnTo>
                  <a:lnTo>
                    <a:pt x="167271" y="688924"/>
                  </a:lnTo>
                  <a:lnTo>
                    <a:pt x="207149" y="711301"/>
                  </a:lnTo>
                  <a:lnTo>
                    <a:pt x="249593" y="729246"/>
                  </a:lnTo>
                  <a:lnTo>
                    <a:pt x="279031" y="737946"/>
                  </a:lnTo>
                  <a:close/>
                </a:path>
                <a:path w="803275" h="738505">
                  <a:moveTo>
                    <a:pt x="803224" y="339369"/>
                  </a:moveTo>
                  <a:lnTo>
                    <a:pt x="800430" y="291109"/>
                  </a:lnTo>
                  <a:lnTo>
                    <a:pt x="792289" y="244462"/>
                  </a:lnTo>
                  <a:lnTo>
                    <a:pt x="779081" y="199758"/>
                  </a:lnTo>
                  <a:lnTo>
                    <a:pt x="761136" y="157314"/>
                  </a:lnTo>
                  <a:lnTo>
                    <a:pt x="738759" y="117449"/>
                  </a:lnTo>
                  <a:lnTo>
                    <a:pt x="712266" y="80441"/>
                  </a:lnTo>
                  <a:lnTo>
                    <a:pt x="681964" y="46647"/>
                  </a:lnTo>
                  <a:lnTo>
                    <a:pt x="648157" y="16332"/>
                  </a:lnTo>
                  <a:lnTo>
                    <a:pt x="625335" y="0"/>
                  </a:lnTo>
                  <a:lnTo>
                    <a:pt x="625652" y="3543"/>
                  </a:lnTo>
                  <a:lnTo>
                    <a:pt x="639660" y="78892"/>
                  </a:lnTo>
                  <a:lnTo>
                    <a:pt x="652437" y="121031"/>
                  </a:lnTo>
                  <a:lnTo>
                    <a:pt x="670026" y="164922"/>
                  </a:lnTo>
                  <a:lnTo>
                    <a:pt x="693166" y="209677"/>
                  </a:lnTo>
                  <a:lnTo>
                    <a:pt x="722579" y="254393"/>
                  </a:lnTo>
                  <a:lnTo>
                    <a:pt x="759015" y="298145"/>
                  </a:lnTo>
                  <a:lnTo>
                    <a:pt x="803186" y="340042"/>
                  </a:lnTo>
                  <a:lnTo>
                    <a:pt x="803224" y="339369"/>
                  </a:lnTo>
                  <a:close/>
                </a:path>
              </a:pathLst>
            </a:custGeom>
            <a:solidFill>
              <a:srgbClr val="8DC63F">
                <a:alpha val="69999"/>
              </a:srgbClr>
            </a:solidFill>
          </p:spPr>
          <p:txBody>
            <a:bodyPr wrap="square" lIns="0" tIns="0" rIns="0" bIns="0" rtlCol="0"/>
            <a:lstStyle/>
            <a:p>
              <a:endParaRPr/>
            </a:p>
          </p:txBody>
        </p:sp>
        <p:sp>
          <p:nvSpPr>
            <p:cNvPr id="52" name="object 52"/>
            <p:cNvSpPr/>
            <p:nvPr/>
          </p:nvSpPr>
          <p:spPr>
            <a:xfrm>
              <a:off x="544296" y="972019"/>
              <a:ext cx="451484" cy="828040"/>
            </a:xfrm>
            <a:custGeom>
              <a:avLst/>
              <a:gdLst/>
              <a:ahLst/>
              <a:cxnLst/>
              <a:rect l="l" t="t" r="r" b="b"/>
              <a:pathLst>
                <a:path w="451484" h="828039">
                  <a:moveTo>
                    <a:pt x="441858" y="113563"/>
                  </a:moveTo>
                  <a:lnTo>
                    <a:pt x="379628" y="64452"/>
                  </a:lnTo>
                  <a:lnTo>
                    <a:pt x="339763" y="42075"/>
                  </a:lnTo>
                  <a:lnTo>
                    <a:pt x="297319" y="24130"/>
                  </a:lnTo>
                  <a:lnTo>
                    <a:pt x="252615" y="10922"/>
                  </a:lnTo>
                  <a:lnTo>
                    <a:pt x="205968" y="2781"/>
                  </a:lnTo>
                  <a:lnTo>
                    <a:pt x="157695" y="0"/>
                  </a:lnTo>
                  <a:lnTo>
                    <a:pt x="109410" y="2781"/>
                  </a:lnTo>
                  <a:lnTo>
                    <a:pt x="62763" y="10922"/>
                  </a:lnTo>
                  <a:lnTo>
                    <a:pt x="18072" y="24130"/>
                  </a:lnTo>
                  <a:lnTo>
                    <a:pt x="13563" y="26035"/>
                  </a:lnTo>
                  <a:lnTo>
                    <a:pt x="23736" y="32359"/>
                  </a:lnTo>
                  <a:lnTo>
                    <a:pt x="85115" y="62649"/>
                  </a:lnTo>
                  <a:lnTo>
                    <a:pt x="123863" y="77254"/>
                  </a:lnTo>
                  <a:lnTo>
                    <a:pt x="168160" y="90525"/>
                  </a:lnTo>
                  <a:lnTo>
                    <a:pt x="218147" y="101739"/>
                  </a:lnTo>
                  <a:lnTo>
                    <a:pt x="273951" y="110159"/>
                  </a:lnTo>
                  <a:lnTo>
                    <a:pt x="335724" y="115087"/>
                  </a:lnTo>
                  <a:lnTo>
                    <a:pt x="403580" y="115773"/>
                  </a:lnTo>
                  <a:lnTo>
                    <a:pt x="441858" y="113563"/>
                  </a:lnTo>
                  <a:close/>
                </a:path>
                <a:path w="451484" h="828039">
                  <a:moveTo>
                    <a:pt x="451192" y="705891"/>
                  </a:moveTo>
                  <a:lnTo>
                    <a:pt x="438848" y="705891"/>
                  </a:lnTo>
                  <a:lnTo>
                    <a:pt x="387896" y="707605"/>
                  </a:lnTo>
                  <a:lnTo>
                    <a:pt x="336003" y="711428"/>
                  </a:lnTo>
                  <a:lnTo>
                    <a:pt x="285064" y="717854"/>
                  </a:lnTo>
                  <a:lnTo>
                    <a:pt x="221792" y="729513"/>
                  </a:lnTo>
                  <a:lnTo>
                    <a:pt x="162674" y="743343"/>
                  </a:lnTo>
                  <a:lnTo>
                    <a:pt x="108356" y="758532"/>
                  </a:lnTo>
                  <a:lnTo>
                    <a:pt x="59436" y="774242"/>
                  </a:lnTo>
                  <a:lnTo>
                    <a:pt x="16573" y="789673"/>
                  </a:lnTo>
                  <a:lnTo>
                    <a:pt x="0" y="796226"/>
                  </a:lnTo>
                  <a:lnTo>
                    <a:pt x="18072" y="803859"/>
                  </a:lnTo>
                  <a:lnTo>
                    <a:pt x="62763" y="817067"/>
                  </a:lnTo>
                  <a:lnTo>
                    <a:pt x="109410" y="825207"/>
                  </a:lnTo>
                  <a:lnTo>
                    <a:pt x="157695" y="828001"/>
                  </a:lnTo>
                  <a:lnTo>
                    <a:pt x="205968" y="825207"/>
                  </a:lnTo>
                  <a:lnTo>
                    <a:pt x="252615" y="817067"/>
                  </a:lnTo>
                  <a:lnTo>
                    <a:pt x="297319" y="803859"/>
                  </a:lnTo>
                  <a:lnTo>
                    <a:pt x="339763" y="785914"/>
                  </a:lnTo>
                  <a:lnTo>
                    <a:pt x="379628" y="763536"/>
                  </a:lnTo>
                  <a:lnTo>
                    <a:pt x="416636" y="737044"/>
                  </a:lnTo>
                  <a:lnTo>
                    <a:pt x="450443" y="706742"/>
                  </a:lnTo>
                  <a:lnTo>
                    <a:pt x="451192" y="705891"/>
                  </a:lnTo>
                  <a:close/>
                </a:path>
              </a:pathLst>
            </a:custGeom>
            <a:solidFill>
              <a:srgbClr val="D5E15B">
                <a:alpha val="69999"/>
              </a:srgbClr>
            </a:solidFill>
          </p:spPr>
          <p:txBody>
            <a:bodyPr wrap="square" lIns="0" tIns="0" rIns="0" bIns="0" rtlCol="0"/>
            <a:lstStyle/>
            <a:p>
              <a:endParaRPr/>
            </a:p>
          </p:txBody>
        </p:sp>
        <p:pic>
          <p:nvPicPr>
            <p:cNvPr id="53" name="object 53"/>
            <p:cNvPicPr/>
            <p:nvPr/>
          </p:nvPicPr>
          <p:blipFill>
            <a:blip r:embed="rId18" cstate="print"/>
            <a:stretch>
              <a:fillRect/>
            </a:stretch>
          </p:blipFill>
          <p:spPr>
            <a:xfrm>
              <a:off x="873334" y="1236597"/>
              <a:ext cx="93789" cy="117233"/>
            </a:xfrm>
            <a:prstGeom prst="rect">
              <a:avLst/>
            </a:prstGeom>
          </p:spPr>
        </p:pic>
        <p:pic>
          <p:nvPicPr>
            <p:cNvPr id="54" name="object 54"/>
            <p:cNvPicPr/>
            <p:nvPr/>
          </p:nvPicPr>
          <p:blipFill>
            <a:blip r:embed="rId19" cstate="print"/>
            <a:stretch>
              <a:fillRect/>
            </a:stretch>
          </p:blipFill>
          <p:spPr>
            <a:xfrm>
              <a:off x="436876" y="1236597"/>
              <a:ext cx="93789" cy="117233"/>
            </a:xfrm>
            <a:prstGeom prst="rect">
              <a:avLst/>
            </a:prstGeom>
          </p:spPr>
        </p:pic>
        <p:sp>
          <p:nvSpPr>
            <p:cNvPr id="55" name="object 55"/>
            <p:cNvSpPr/>
            <p:nvPr/>
          </p:nvSpPr>
          <p:spPr>
            <a:xfrm>
              <a:off x="535012" y="1126565"/>
              <a:ext cx="336550" cy="519430"/>
            </a:xfrm>
            <a:custGeom>
              <a:avLst/>
              <a:gdLst/>
              <a:ahLst/>
              <a:cxnLst/>
              <a:rect l="l" t="t" r="r" b="b"/>
              <a:pathLst>
                <a:path w="336550" h="519430">
                  <a:moveTo>
                    <a:pt x="336486" y="303403"/>
                  </a:moveTo>
                  <a:lnTo>
                    <a:pt x="222961" y="252679"/>
                  </a:lnTo>
                  <a:lnTo>
                    <a:pt x="216027" y="195541"/>
                  </a:lnTo>
                  <a:lnTo>
                    <a:pt x="243128" y="195541"/>
                  </a:lnTo>
                  <a:lnTo>
                    <a:pt x="279590" y="247561"/>
                  </a:lnTo>
                  <a:lnTo>
                    <a:pt x="316077" y="195541"/>
                  </a:lnTo>
                  <a:lnTo>
                    <a:pt x="210286" y="148259"/>
                  </a:lnTo>
                  <a:lnTo>
                    <a:pt x="202603" y="84988"/>
                  </a:lnTo>
                  <a:lnTo>
                    <a:pt x="236423" y="84988"/>
                  </a:lnTo>
                  <a:lnTo>
                    <a:pt x="269621" y="132334"/>
                  </a:lnTo>
                  <a:lnTo>
                    <a:pt x="302818" y="84988"/>
                  </a:lnTo>
                  <a:lnTo>
                    <a:pt x="196850" y="37642"/>
                  </a:lnTo>
                  <a:lnTo>
                    <a:pt x="192290" y="0"/>
                  </a:lnTo>
                  <a:lnTo>
                    <a:pt x="144018" y="0"/>
                  </a:lnTo>
                  <a:lnTo>
                    <a:pt x="139433" y="37719"/>
                  </a:lnTo>
                  <a:lnTo>
                    <a:pt x="33680" y="84988"/>
                  </a:lnTo>
                  <a:lnTo>
                    <a:pt x="66890" y="132334"/>
                  </a:lnTo>
                  <a:lnTo>
                    <a:pt x="100063" y="84988"/>
                  </a:lnTo>
                  <a:lnTo>
                    <a:pt x="133692" y="84988"/>
                  </a:lnTo>
                  <a:lnTo>
                    <a:pt x="125996" y="148336"/>
                  </a:lnTo>
                  <a:lnTo>
                    <a:pt x="20408" y="195541"/>
                  </a:lnTo>
                  <a:lnTo>
                    <a:pt x="56870" y="247561"/>
                  </a:lnTo>
                  <a:lnTo>
                    <a:pt x="93345" y="195541"/>
                  </a:lnTo>
                  <a:lnTo>
                    <a:pt x="120269" y="195541"/>
                  </a:lnTo>
                  <a:lnTo>
                    <a:pt x="113322" y="252755"/>
                  </a:lnTo>
                  <a:lnTo>
                    <a:pt x="0" y="303403"/>
                  </a:lnTo>
                  <a:lnTo>
                    <a:pt x="41503" y="362610"/>
                  </a:lnTo>
                  <a:lnTo>
                    <a:pt x="82994" y="303403"/>
                  </a:lnTo>
                  <a:lnTo>
                    <a:pt x="107175" y="303403"/>
                  </a:lnTo>
                  <a:lnTo>
                    <a:pt x="81013" y="518883"/>
                  </a:lnTo>
                  <a:lnTo>
                    <a:pt x="171196" y="478701"/>
                  </a:lnTo>
                  <a:lnTo>
                    <a:pt x="255295" y="518883"/>
                  </a:lnTo>
                  <a:lnTo>
                    <a:pt x="229120" y="303403"/>
                  </a:lnTo>
                  <a:lnTo>
                    <a:pt x="253479" y="303403"/>
                  </a:lnTo>
                  <a:lnTo>
                    <a:pt x="294982" y="362610"/>
                  </a:lnTo>
                  <a:lnTo>
                    <a:pt x="336486" y="303403"/>
                  </a:lnTo>
                  <a:close/>
                </a:path>
              </a:pathLst>
            </a:custGeom>
            <a:solidFill>
              <a:srgbClr val="75BEE9"/>
            </a:solidFill>
          </p:spPr>
          <p:txBody>
            <a:bodyPr wrap="square" lIns="0" tIns="0" rIns="0" bIns="0" rtlCol="0"/>
            <a:lstStyle/>
            <a:p>
              <a:endParaRPr/>
            </a:p>
          </p:txBody>
        </p:sp>
        <p:pic>
          <p:nvPicPr>
            <p:cNvPr id="56" name="object 56"/>
            <p:cNvPicPr/>
            <p:nvPr/>
          </p:nvPicPr>
          <p:blipFill>
            <a:blip r:embed="rId20" cstate="print"/>
            <a:stretch>
              <a:fillRect/>
            </a:stretch>
          </p:blipFill>
          <p:spPr>
            <a:xfrm>
              <a:off x="622813" y="1163257"/>
              <a:ext cx="160705" cy="426286"/>
            </a:xfrm>
            <a:prstGeom prst="rect">
              <a:avLst/>
            </a:prstGeom>
          </p:spPr>
        </p:pic>
      </p:grpSp>
      <p:grpSp>
        <p:nvGrpSpPr>
          <p:cNvPr id="57" name="object 57"/>
          <p:cNvGrpSpPr/>
          <p:nvPr/>
        </p:nvGrpSpPr>
        <p:grpSpPr>
          <a:xfrm>
            <a:off x="3708006" y="972007"/>
            <a:ext cx="828040" cy="828040"/>
            <a:chOff x="3708006" y="972007"/>
            <a:chExt cx="828040" cy="828040"/>
          </a:xfrm>
        </p:grpSpPr>
        <p:sp>
          <p:nvSpPr>
            <p:cNvPr id="58" name="object 58"/>
            <p:cNvSpPr/>
            <p:nvPr/>
          </p:nvSpPr>
          <p:spPr>
            <a:xfrm>
              <a:off x="3708006" y="1132464"/>
              <a:ext cx="102870" cy="430530"/>
            </a:xfrm>
            <a:custGeom>
              <a:avLst/>
              <a:gdLst/>
              <a:ahLst/>
              <a:cxnLst/>
              <a:rect l="l" t="t" r="r" b="b"/>
              <a:pathLst>
                <a:path w="102870" h="430530">
                  <a:moveTo>
                    <a:pt x="87091" y="0"/>
                  </a:moveTo>
                  <a:lnTo>
                    <a:pt x="64455" y="31605"/>
                  </a:lnTo>
                  <a:lnTo>
                    <a:pt x="42079" y="71480"/>
                  </a:lnTo>
                  <a:lnTo>
                    <a:pt x="24135" y="113922"/>
                  </a:lnTo>
                  <a:lnTo>
                    <a:pt x="10933" y="158622"/>
                  </a:lnTo>
                  <a:lnTo>
                    <a:pt x="2784" y="205268"/>
                  </a:lnTo>
                  <a:lnTo>
                    <a:pt x="0" y="253543"/>
                  </a:lnTo>
                  <a:lnTo>
                    <a:pt x="2784" y="301830"/>
                  </a:lnTo>
                  <a:lnTo>
                    <a:pt x="10933" y="348474"/>
                  </a:lnTo>
                  <a:lnTo>
                    <a:pt x="24135" y="393172"/>
                  </a:lnTo>
                  <a:lnTo>
                    <a:pt x="39697" y="429978"/>
                  </a:lnTo>
                  <a:lnTo>
                    <a:pt x="51314" y="409398"/>
                  </a:lnTo>
                  <a:lnTo>
                    <a:pt x="71504" y="364064"/>
                  </a:lnTo>
                  <a:lnTo>
                    <a:pt x="88196" y="311997"/>
                  </a:lnTo>
                  <a:lnTo>
                    <a:pt x="99293" y="253543"/>
                  </a:lnTo>
                  <a:lnTo>
                    <a:pt x="102431" y="208655"/>
                  </a:lnTo>
                  <a:lnTo>
                    <a:pt x="102077" y="159066"/>
                  </a:lnTo>
                  <a:lnTo>
                    <a:pt x="99045" y="107340"/>
                  </a:lnTo>
                  <a:lnTo>
                    <a:pt x="94151" y="56042"/>
                  </a:lnTo>
                  <a:lnTo>
                    <a:pt x="88209" y="7735"/>
                  </a:lnTo>
                  <a:lnTo>
                    <a:pt x="87091" y="0"/>
                  </a:lnTo>
                  <a:close/>
                </a:path>
              </a:pathLst>
            </a:custGeom>
            <a:solidFill>
              <a:srgbClr val="BFD730">
                <a:alpha val="69999"/>
              </a:srgbClr>
            </a:solidFill>
          </p:spPr>
          <p:txBody>
            <a:bodyPr wrap="square" lIns="0" tIns="0" rIns="0" bIns="0" rtlCol="0"/>
            <a:lstStyle/>
            <a:p>
              <a:endParaRPr/>
            </a:p>
          </p:txBody>
        </p:sp>
        <p:sp>
          <p:nvSpPr>
            <p:cNvPr id="59" name="object 59"/>
            <p:cNvSpPr/>
            <p:nvPr/>
          </p:nvSpPr>
          <p:spPr>
            <a:xfrm>
              <a:off x="3750765" y="978866"/>
              <a:ext cx="299720" cy="224154"/>
            </a:xfrm>
            <a:custGeom>
              <a:avLst/>
              <a:gdLst/>
              <a:ahLst/>
              <a:cxnLst/>
              <a:rect l="l" t="t" r="r" b="b"/>
              <a:pathLst>
                <a:path w="299720" h="224155">
                  <a:moveTo>
                    <a:pt x="299648" y="0"/>
                  </a:moveTo>
                  <a:lnTo>
                    <a:pt x="231619" y="17277"/>
                  </a:lnTo>
                  <a:lnTo>
                    <a:pt x="189177" y="35221"/>
                  </a:lnTo>
                  <a:lnTo>
                    <a:pt x="149303" y="57597"/>
                  </a:lnTo>
                  <a:lnTo>
                    <a:pt x="112307" y="84093"/>
                  </a:lnTo>
                  <a:lnTo>
                    <a:pt x="78500" y="114400"/>
                  </a:lnTo>
                  <a:lnTo>
                    <a:pt x="48193" y="148207"/>
                  </a:lnTo>
                  <a:lnTo>
                    <a:pt x="21696" y="185203"/>
                  </a:lnTo>
                  <a:lnTo>
                    <a:pt x="0" y="223867"/>
                  </a:lnTo>
                  <a:lnTo>
                    <a:pt x="42657" y="208354"/>
                  </a:lnTo>
                  <a:lnTo>
                    <a:pt x="97871" y="181228"/>
                  </a:lnTo>
                  <a:lnTo>
                    <a:pt x="146772" y="150772"/>
                  </a:lnTo>
                  <a:lnTo>
                    <a:pt x="189528" y="118350"/>
                  </a:lnTo>
                  <a:lnTo>
                    <a:pt x="226306" y="85323"/>
                  </a:lnTo>
                  <a:lnTo>
                    <a:pt x="257275" y="53053"/>
                  </a:lnTo>
                  <a:lnTo>
                    <a:pt x="282601" y="22902"/>
                  </a:lnTo>
                  <a:lnTo>
                    <a:pt x="299648" y="0"/>
                  </a:lnTo>
                  <a:close/>
                </a:path>
              </a:pathLst>
            </a:custGeom>
            <a:solidFill>
              <a:srgbClr val="66B345">
                <a:alpha val="69999"/>
              </a:srgbClr>
            </a:solidFill>
          </p:spPr>
          <p:txBody>
            <a:bodyPr wrap="square" lIns="0" tIns="0" rIns="0" bIns="0" rtlCol="0"/>
            <a:lstStyle/>
            <a:p>
              <a:endParaRPr/>
            </a:p>
          </p:txBody>
        </p:sp>
        <p:sp>
          <p:nvSpPr>
            <p:cNvPr id="60" name="object 60"/>
            <p:cNvSpPr/>
            <p:nvPr/>
          </p:nvSpPr>
          <p:spPr>
            <a:xfrm>
              <a:off x="4393117" y="1313204"/>
              <a:ext cx="143510" cy="385445"/>
            </a:xfrm>
            <a:custGeom>
              <a:avLst/>
              <a:gdLst/>
              <a:ahLst/>
              <a:cxnLst/>
              <a:rect l="l" t="t" r="r" b="b"/>
              <a:pathLst>
                <a:path w="143510" h="385444">
                  <a:moveTo>
                    <a:pt x="135821" y="0"/>
                  </a:moveTo>
                  <a:lnTo>
                    <a:pt x="101490" y="49279"/>
                  </a:lnTo>
                  <a:lnTo>
                    <a:pt x="71232" y="103347"/>
                  </a:lnTo>
                  <a:lnTo>
                    <a:pt x="47465" y="156824"/>
                  </a:lnTo>
                  <a:lnTo>
                    <a:pt x="29445" y="208871"/>
                  </a:lnTo>
                  <a:lnTo>
                    <a:pt x="16426" y="258647"/>
                  </a:lnTo>
                  <a:lnTo>
                    <a:pt x="7664" y="305314"/>
                  </a:lnTo>
                  <a:lnTo>
                    <a:pt x="2414" y="348033"/>
                  </a:lnTo>
                  <a:lnTo>
                    <a:pt x="0" y="384944"/>
                  </a:lnTo>
                  <a:lnTo>
                    <a:pt x="21637" y="365546"/>
                  </a:lnTo>
                  <a:lnTo>
                    <a:pt x="51943" y="331740"/>
                  </a:lnTo>
                  <a:lnTo>
                    <a:pt x="78438" y="294745"/>
                  </a:lnTo>
                  <a:lnTo>
                    <a:pt x="100813" y="254872"/>
                  </a:lnTo>
                  <a:lnTo>
                    <a:pt x="118756" y="212431"/>
                  </a:lnTo>
                  <a:lnTo>
                    <a:pt x="131957" y="167733"/>
                  </a:lnTo>
                  <a:lnTo>
                    <a:pt x="140105" y="121089"/>
                  </a:lnTo>
                  <a:lnTo>
                    <a:pt x="142891" y="72802"/>
                  </a:lnTo>
                  <a:lnTo>
                    <a:pt x="140105" y="24527"/>
                  </a:lnTo>
                  <a:lnTo>
                    <a:pt x="135821" y="0"/>
                  </a:lnTo>
                  <a:close/>
                </a:path>
              </a:pathLst>
            </a:custGeom>
            <a:solidFill>
              <a:srgbClr val="D5E15B">
                <a:alpha val="69999"/>
              </a:srgbClr>
            </a:solidFill>
          </p:spPr>
          <p:txBody>
            <a:bodyPr wrap="square" lIns="0" tIns="0" rIns="0" bIns="0" rtlCol="0"/>
            <a:lstStyle/>
            <a:p>
              <a:endParaRPr/>
            </a:p>
          </p:txBody>
        </p:sp>
        <p:sp>
          <p:nvSpPr>
            <p:cNvPr id="61" name="object 61"/>
            <p:cNvSpPr/>
            <p:nvPr/>
          </p:nvSpPr>
          <p:spPr>
            <a:xfrm>
              <a:off x="3732784" y="1046619"/>
              <a:ext cx="803275" cy="738505"/>
            </a:xfrm>
            <a:custGeom>
              <a:avLst/>
              <a:gdLst/>
              <a:ahLst/>
              <a:cxnLst/>
              <a:rect l="l" t="t" r="r" b="b"/>
              <a:pathLst>
                <a:path w="803275" h="738505">
                  <a:moveTo>
                    <a:pt x="279031" y="737958"/>
                  </a:moveTo>
                  <a:lnTo>
                    <a:pt x="249313" y="679704"/>
                  </a:lnTo>
                  <a:lnTo>
                    <a:pt x="225361" y="643991"/>
                  </a:lnTo>
                  <a:lnTo>
                    <a:pt x="195884" y="608761"/>
                  </a:lnTo>
                  <a:lnTo>
                    <a:pt x="161010" y="577088"/>
                  </a:lnTo>
                  <a:lnTo>
                    <a:pt x="119456" y="547128"/>
                  </a:lnTo>
                  <a:lnTo>
                    <a:pt x="74561" y="519595"/>
                  </a:lnTo>
                  <a:lnTo>
                    <a:pt x="29705" y="495236"/>
                  </a:lnTo>
                  <a:lnTo>
                    <a:pt x="0" y="480542"/>
                  </a:lnTo>
                  <a:lnTo>
                    <a:pt x="17297" y="521462"/>
                  </a:lnTo>
                  <a:lnTo>
                    <a:pt x="39674" y="561340"/>
                  </a:lnTo>
                  <a:lnTo>
                    <a:pt x="66167" y="598335"/>
                  </a:lnTo>
                  <a:lnTo>
                    <a:pt x="96469" y="632142"/>
                  </a:lnTo>
                  <a:lnTo>
                    <a:pt x="130276" y="662444"/>
                  </a:lnTo>
                  <a:lnTo>
                    <a:pt x="167284" y="688936"/>
                  </a:lnTo>
                  <a:lnTo>
                    <a:pt x="207149" y="711314"/>
                  </a:lnTo>
                  <a:lnTo>
                    <a:pt x="249593" y="729259"/>
                  </a:lnTo>
                  <a:lnTo>
                    <a:pt x="279031" y="737958"/>
                  </a:lnTo>
                  <a:close/>
                </a:path>
                <a:path w="803275" h="738505">
                  <a:moveTo>
                    <a:pt x="803224" y="339382"/>
                  </a:moveTo>
                  <a:lnTo>
                    <a:pt x="800430" y="291122"/>
                  </a:lnTo>
                  <a:lnTo>
                    <a:pt x="792289" y="244475"/>
                  </a:lnTo>
                  <a:lnTo>
                    <a:pt x="779081" y="199771"/>
                  </a:lnTo>
                  <a:lnTo>
                    <a:pt x="761136" y="157327"/>
                  </a:lnTo>
                  <a:lnTo>
                    <a:pt x="738771" y="117462"/>
                  </a:lnTo>
                  <a:lnTo>
                    <a:pt x="712266" y="80454"/>
                  </a:lnTo>
                  <a:lnTo>
                    <a:pt x="681964" y="46659"/>
                  </a:lnTo>
                  <a:lnTo>
                    <a:pt x="648157" y="16344"/>
                  </a:lnTo>
                  <a:lnTo>
                    <a:pt x="625335" y="0"/>
                  </a:lnTo>
                  <a:lnTo>
                    <a:pt x="625652" y="3556"/>
                  </a:lnTo>
                  <a:lnTo>
                    <a:pt x="639673" y="78905"/>
                  </a:lnTo>
                  <a:lnTo>
                    <a:pt x="652437" y="121043"/>
                  </a:lnTo>
                  <a:lnTo>
                    <a:pt x="670026" y="164934"/>
                  </a:lnTo>
                  <a:lnTo>
                    <a:pt x="693166" y="209689"/>
                  </a:lnTo>
                  <a:lnTo>
                    <a:pt x="722579" y="254406"/>
                  </a:lnTo>
                  <a:lnTo>
                    <a:pt x="759015" y="298157"/>
                  </a:lnTo>
                  <a:lnTo>
                    <a:pt x="803198" y="340055"/>
                  </a:lnTo>
                  <a:lnTo>
                    <a:pt x="803224" y="339382"/>
                  </a:lnTo>
                  <a:close/>
                </a:path>
              </a:pathLst>
            </a:custGeom>
            <a:solidFill>
              <a:srgbClr val="8DC63F">
                <a:alpha val="69999"/>
              </a:srgbClr>
            </a:solidFill>
          </p:spPr>
          <p:txBody>
            <a:bodyPr wrap="square" lIns="0" tIns="0" rIns="0" bIns="0" rtlCol="0"/>
            <a:lstStyle/>
            <a:p>
              <a:endParaRPr/>
            </a:p>
          </p:txBody>
        </p:sp>
        <p:sp>
          <p:nvSpPr>
            <p:cNvPr id="62" name="object 62"/>
            <p:cNvSpPr/>
            <p:nvPr/>
          </p:nvSpPr>
          <p:spPr>
            <a:xfrm>
              <a:off x="3964305" y="972006"/>
              <a:ext cx="451484" cy="828040"/>
            </a:xfrm>
            <a:custGeom>
              <a:avLst/>
              <a:gdLst/>
              <a:ahLst/>
              <a:cxnLst/>
              <a:rect l="l" t="t" r="r" b="b"/>
              <a:pathLst>
                <a:path w="451485" h="828039">
                  <a:moveTo>
                    <a:pt x="441871" y="113576"/>
                  </a:moveTo>
                  <a:lnTo>
                    <a:pt x="379641" y="64465"/>
                  </a:lnTo>
                  <a:lnTo>
                    <a:pt x="339775" y="42087"/>
                  </a:lnTo>
                  <a:lnTo>
                    <a:pt x="297332" y="24142"/>
                  </a:lnTo>
                  <a:lnTo>
                    <a:pt x="252628" y="10934"/>
                  </a:lnTo>
                  <a:lnTo>
                    <a:pt x="205981" y="2794"/>
                  </a:lnTo>
                  <a:lnTo>
                    <a:pt x="157695" y="0"/>
                  </a:lnTo>
                  <a:lnTo>
                    <a:pt x="109423" y="2794"/>
                  </a:lnTo>
                  <a:lnTo>
                    <a:pt x="62776" y="10934"/>
                  </a:lnTo>
                  <a:lnTo>
                    <a:pt x="18072" y="24142"/>
                  </a:lnTo>
                  <a:lnTo>
                    <a:pt x="13576" y="26047"/>
                  </a:lnTo>
                  <a:lnTo>
                    <a:pt x="23736" y="32372"/>
                  </a:lnTo>
                  <a:lnTo>
                    <a:pt x="85115" y="62661"/>
                  </a:lnTo>
                  <a:lnTo>
                    <a:pt x="123863" y="77266"/>
                  </a:lnTo>
                  <a:lnTo>
                    <a:pt x="168160" y="90538"/>
                  </a:lnTo>
                  <a:lnTo>
                    <a:pt x="218147" y="101752"/>
                  </a:lnTo>
                  <a:lnTo>
                    <a:pt x="273951" y="110172"/>
                  </a:lnTo>
                  <a:lnTo>
                    <a:pt x="335724" y="115100"/>
                  </a:lnTo>
                  <a:lnTo>
                    <a:pt x="403580" y="115785"/>
                  </a:lnTo>
                  <a:lnTo>
                    <a:pt x="441871" y="113576"/>
                  </a:lnTo>
                  <a:close/>
                </a:path>
                <a:path w="451485" h="828039">
                  <a:moveTo>
                    <a:pt x="451205" y="705904"/>
                  </a:moveTo>
                  <a:lnTo>
                    <a:pt x="438861" y="705904"/>
                  </a:lnTo>
                  <a:lnTo>
                    <a:pt x="387896" y="707618"/>
                  </a:lnTo>
                  <a:lnTo>
                    <a:pt x="336003" y="711441"/>
                  </a:lnTo>
                  <a:lnTo>
                    <a:pt x="285064" y="717867"/>
                  </a:lnTo>
                  <a:lnTo>
                    <a:pt x="221792" y="729526"/>
                  </a:lnTo>
                  <a:lnTo>
                    <a:pt x="162674" y="743356"/>
                  </a:lnTo>
                  <a:lnTo>
                    <a:pt x="108356" y="758545"/>
                  </a:lnTo>
                  <a:lnTo>
                    <a:pt x="59436" y="774255"/>
                  </a:lnTo>
                  <a:lnTo>
                    <a:pt x="16573" y="789686"/>
                  </a:lnTo>
                  <a:lnTo>
                    <a:pt x="0" y="796226"/>
                  </a:lnTo>
                  <a:lnTo>
                    <a:pt x="18072" y="803871"/>
                  </a:lnTo>
                  <a:lnTo>
                    <a:pt x="62776" y="817079"/>
                  </a:lnTo>
                  <a:lnTo>
                    <a:pt x="109423" y="825220"/>
                  </a:lnTo>
                  <a:lnTo>
                    <a:pt x="157695" y="828001"/>
                  </a:lnTo>
                  <a:lnTo>
                    <a:pt x="205981" y="825220"/>
                  </a:lnTo>
                  <a:lnTo>
                    <a:pt x="252628" y="817079"/>
                  </a:lnTo>
                  <a:lnTo>
                    <a:pt x="297332" y="803871"/>
                  </a:lnTo>
                  <a:lnTo>
                    <a:pt x="339775" y="785926"/>
                  </a:lnTo>
                  <a:lnTo>
                    <a:pt x="379641" y="763549"/>
                  </a:lnTo>
                  <a:lnTo>
                    <a:pt x="416636" y="737057"/>
                  </a:lnTo>
                  <a:lnTo>
                    <a:pt x="450443" y="706755"/>
                  </a:lnTo>
                  <a:lnTo>
                    <a:pt x="451205" y="705904"/>
                  </a:lnTo>
                  <a:close/>
                </a:path>
              </a:pathLst>
            </a:custGeom>
            <a:solidFill>
              <a:srgbClr val="D5E15B">
                <a:alpha val="69999"/>
              </a:srgbClr>
            </a:solidFill>
          </p:spPr>
          <p:txBody>
            <a:bodyPr wrap="square" lIns="0" tIns="0" rIns="0" bIns="0" rtlCol="0"/>
            <a:lstStyle/>
            <a:p>
              <a:endParaRPr/>
            </a:p>
          </p:txBody>
        </p:sp>
        <p:pic>
          <p:nvPicPr>
            <p:cNvPr id="63" name="object 63"/>
            <p:cNvPicPr/>
            <p:nvPr/>
          </p:nvPicPr>
          <p:blipFill>
            <a:blip r:embed="rId18" cstate="print"/>
            <a:stretch>
              <a:fillRect/>
            </a:stretch>
          </p:blipFill>
          <p:spPr>
            <a:xfrm>
              <a:off x="4293345" y="1236597"/>
              <a:ext cx="93789" cy="117233"/>
            </a:xfrm>
            <a:prstGeom prst="rect">
              <a:avLst/>
            </a:prstGeom>
          </p:spPr>
        </p:pic>
        <p:pic>
          <p:nvPicPr>
            <p:cNvPr id="64" name="object 64"/>
            <p:cNvPicPr/>
            <p:nvPr/>
          </p:nvPicPr>
          <p:blipFill>
            <a:blip r:embed="rId21" cstate="print"/>
            <a:stretch>
              <a:fillRect/>
            </a:stretch>
          </p:blipFill>
          <p:spPr>
            <a:xfrm>
              <a:off x="3856885" y="1236597"/>
              <a:ext cx="93789" cy="117233"/>
            </a:xfrm>
            <a:prstGeom prst="rect">
              <a:avLst/>
            </a:prstGeom>
          </p:spPr>
        </p:pic>
        <p:sp>
          <p:nvSpPr>
            <p:cNvPr id="65" name="object 65"/>
            <p:cNvSpPr/>
            <p:nvPr/>
          </p:nvSpPr>
          <p:spPr>
            <a:xfrm>
              <a:off x="3955021" y="1126565"/>
              <a:ext cx="336550" cy="519430"/>
            </a:xfrm>
            <a:custGeom>
              <a:avLst/>
              <a:gdLst/>
              <a:ahLst/>
              <a:cxnLst/>
              <a:rect l="l" t="t" r="r" b="b"/>
              <a:pathLst>
                <a:path w="336550" h="519430">
                  <a:moveTo>
                    <a:pt x="336486" y="303403"/>
                  </a:moveTo>
                  <a:lnTo>
                    <a:pt x="222961" y="252679"/>
                  </a:lnTo>
                  <a:lnTo>
                    <a:pt x="216027" y="195541"/>
                  </a:lnTo>
                  <a:lnTo>
                    <a:pt x="243128" y="195541"/>
                  </a:lnTo>
                  <a:lnTo>
                    <a:pt x="279590" y="247561"/>
                  </a:lnTo>
                  <a:lnTo>
                    <a:pt x="316077" y="195541"/>
                  </a:lnTo>
                  <a:lnTo>
                    <a:pt x="210286" y="148259"/>
                  </a:lnTo>
                  <a:lnTo>
                    <a:pt x="202603" y="84988"/>
                  </a:lnTo>
                  <a:lnTo>
                    <a:pt x="236423" y="84988"/>
                  </a:lnTo>
                  <a:lnTo>
                    <a:pt x="269621" y="132334"/>
                  </a:lnTo>
                  <a:lnTo>
                    <a:pt x="302818" y="84988"/>
                  </a:lnTo>
                  <a:lnTo>
                    <a:pt x="196850" y="37642"/>
                  </a:lnTo>
                  <a:lnTo>
                    <a:pt x="192290" y="0"/>
                  </a:lnTo>
                  <a:lnTo>
                    <a:pt x="144018" y="0"/>
                  </a:lnTo>
                  <a:lnTo>
                    <a:pt x="139433" y="37719"/>
                  </a:lnTo>
                  <a:lnTo>
                    <a:pt x="33680" y="84988"/>
                  </a:lnTo>
                  <a:lnTo>
                    <a:pt x="66890" y="132334"/>
                  </a:lnTo>
                  <a:lnTo>
                    <a:pt x="100063" y="84988"/>
                  </a:lnTo>
                  <a:lnTo>
                    <a:pt x="133692" y="84988"/>
                  </a:lnTo>
                  <a:lnTo>
                    <a:pt x="125996" y="148336"/>
                  </a:lnTo>
                  <a:lnTo>
                    <a:pt x="20408" y="195541"/>
                  </a:lnTo>
                  <a:lnTo>
                    <a:pt x="56870" y="247561"/>
                  </a:lnTo>
                  <a:lnTo>
                    <a:pt x="93345" y="195541"/>
                  </a:lnTo>
                  <a:lnTo>
                    <a:pt x="120269" y="195541"/>
                  </a:lnTo>
                  <a:lnTo>
                    <a:pt x="113322" y="252755"/>
                  </a:lnTo>
                  <a:lnTo>
                    <a:pt x="0" y="303403"/>
                  </a:lnTo>
                  <a:lnTo>
                    <a:pt x="41503" y="362610"/>
                  </a:lnTo>
                  <a:lnTo>
                    <a:pt x="82994" y="303403"/>
                  </a:lnTo>
                  <a:lnTo>
                    <a:pt x="107175" y="303403"/>
                  </a:lnTo>
                  <a:lnTo>
                    <a:pt x="81013" y="518883"/>
                  </a:lnTo>
                  <a:lnTo>
                    <a:pt x="171196" y="478701"/>
                  </a:lnTo>
                  <a:lnTo>
                    <a:pt x="255295" y="518883"/>
                  </a:lnTo>
                  <a:lnTo>
                    <a:pt x="229120" y="303403"/>
                  </a:lnTo>
                  <a:lnTo>
                    <a:pt x="253479" y="303403"/>
                  </a:lnTo>
                  <a:lnTo>
                    <a:pt x="294982" y="362610"/>
                  </a:lnTo>
                  <a:lnTo>
                    <a:pt x="336486" y="303403"/>
                  </a:lnTo>
                  <a:close/>
                </a:path>
              </a:pathLst>
            </a:custGeom>
            <a:solidFill>
              <a:srgbClr val="75BEE9"/>
            </a:solidFill>
          </p:spPr>
          <p:txBody>
            <a:bodyPr wrap="square" lIns="0" tIns="0" rIns="0" bIns="0" rtlCol="0"/>
            <a:lstStyle/>
            <a:p>
              <a:endParaRPr/>
            </a:p>
          </p:txBody>
        </p:sp>
        <p:pic>
          <p:nvPicPr>
            <p:cNvPr id="66" name="object 66"/>
            <p:cNvPicPr/>
            <p:nvPr/>
          </p:nvPicPr>
          <p:blipFill>
            <a:blip r:embed="rId20" cstate="print"/>
            <a:stretch>
              <a:fillRect/>
            </a:stretch>
          </p:blipFill>
          <p:spPr>
            <a:xfrm>
              <a:off x="4042822" y="1163257"/>
              <a:ext cx="160705" cy="426286"/>
            </a:xfrm>
            <a:prstGeom prst="rect">
              <a:avLst/>
            </a:prstGeom>
          </p:spPr>
        </p:pic>
      </p:grpSp>
      <p:sp>
        <p:nvSpPr>
          <p:cNvPr id="67" name="object 67"/>
          <p:cNvSpPr txBox="1"/>
          <p:nvPr/>
        </p:nvSpPr>
        <p:spPr>
          <a:xfrm>
            <a:off x="1229307" y="1037721"/>
            <a:ext cx="2329815" cy="769313"/>
          </a:xfrm>
          <a:prstGeom prst="rect">
            <a:avLst/>
          </a:prstGeom>
        </p:spPr>
        <p:txBody>
          <a:bodyPr vert="horz" wrap="square" lIns="0" tIns="12065" rIns="0" bIns="0" rtlCol="0">
            <a:spAutoFit/>
          </a:bodyPr>
          <a:lstStyle/>
          <a:p>
            <a:pPr marL="12700" marR="5080" algn="l">
              <a:lnSpc>
                <a:spcPct val="106700"/>
              </a:lnSpc>
              <a:spcBef>
                <a:spcPts val="95"/>
              </a:spcBef>
            </a:pPr>
            <a:r>
              <a:rPr lang="ja-JP" altLang="en-US" sz="1550" b="1" kern="1200" spc="-50">
                <a:solidFill>
                  <a:srgbClr val="231F20"/>
                </a:solidFill>
                <a:latin typeface="Yu Gothic" panose="020B0400000000000000" pitchFamily="34" charset="-128"/>
                <a:ea typeface="Yu Gothic" panose="020B0400000000000000" pitchFamily="34" charset="-128"/>
                <a:cs typeface="Yu Gothic Pr6N B"/>
              </a:rPr>
              <a:t>サステナブルマリーナで  藻場再生の苗づ</a:t>
            </a:r>
            <a:r>
              <a:rPr lang="ja-JP" altLang="en-US" sz="1550" b="1" kern="1200" spc="-300">
                <a:solidFill>
                  <a:srgbClr val="231F20"/>
                </a:solidFill>
                <a:latin typeface="Yu Gothic" panose="020B0400000000000000" pitchFamily="34" charset="-128"/>
                <a:ea typeface="Yu Gothic" panose="020B0400000000000000" pitchFamily="34" charset="-128"/>
                <a:cs typeface="Yu Gothic Pr6N B"/>
              </a:rPr>
              <a:t>く</a:t>
            </a:r>
            <a:r>
              <a:rPr lang="ja-JP" altLang="en-US" sz="1550" b="1" kern="1200" spc="-50">
                <a:solidFill>
                  <a:srgbClr val="231F20"/>
                </a:solidFill>
                <a:latin typeface="Yu Gothic" panose="020B0400000000000000" pitchFamily="34" charset="-128"/>
                <a:ea typeface="Yu Gothic" panose="020B0400000000000000" pitchFamily="34" charset="-128"/>
                <a:cs typeface="Yu Gothic Pr6N B"/>
              </a:rPr>
              <a:t>り体験や</a:t>
            </a:r>
            <a:r>
              <a:rPr lang="en-US" altLang="ja-JP" sz="1550" b="1" kern="1200" spc="-50" dirty="0">
                <a:solidFill>
                  <a:srgbClr val="231F20"/>
                </a:solidFill>
                <a:latin typeface="Yu Gothic" panose="020B0400000000000000" pitchFamily="34" charset="-128"/>
                <a:ea typeface="Yu Gothic" panose="020B0400000000000000" pitchFamily="34" charset="-128"/>
                <a:cs typeface="Yu Gothic Pr6N B"/>
              </a:rPr>
              <a:t>SDGs</a:t>
            </a:r>
            <a:r>
              <a:rPr lang="ja-JP" altLang="en-US" sz="1550" b="1" kern="1200" spc="-50">
                <a:solidFill>
                  <a:srgbClr val="231F20"/>
                </a:solidFill>
                <a:latin typeface="Yu Gothic" panose="020B0400000000000000" pitchFamily="34" charset="-128"/>
                <a:ea typeface="Yu Gothic" panose="020B0400000000000000" pitchFamily="34" charset="-128"/>
                <a:cs typeface="Yu Gothic Pr6N B"/>
              </a:rPr>
              <a:t>ツアーで循環を学ぶ</a:t>
            </a:r>
            <a:endParaRPr lang="ja-JP" altLang="en-US" sz="1550" b="1" kern="1200" spc="-50" dirty="0">
              <a:latin typeface="Yu Gothic" panose="020B0400000000000000" pitchFamily="34" charset="-128"/>
              <a:ea typeface="Yu Gothic" panose="020B0400000000000000" pitchFamily="34" charset="-128"/>
              <a:cs typeface="Yu Gothic Pr6N B"/>
            </a:endParaRPr>
          </a:p>
        </p:txBody>
      </p:sp>
      <p:sp>
        <p:nvSpPr>
          <p:cNvPr id="68" name="object 68"/>
          <p:cNvSpPr txBox="1"/>
          <p:nvPr/>
        </p:nvSpPr>
        <p:spPr>
          <a:xfrm>
            <a:off x="287997" y="1881631"/>
            <a:ext cx="3276600" cy="152605"/>
          </a:xfrm>
          <a:prstGeom prst="rect">
            <a:avLst/>
          </a:prstGeom>
        </p:spPr>
        <p:txBody>
          <a:bodyPr vert="horz" wrap="square" lIns="0" tIns="29209" rIns="0" bIns="0" rtlCol="0">
            <a:spAutoFit/>
          </a:bodyPr>
          <a:lstStyle/>
          <a:p>
            <a:pPr marL="215900">
              <a:lnSpc>
                <a:spcPct val="100000"/>
              </a:lnSpc>
              <a:spcBef>
                <a:spcPts val="229"/>
              </a:spcBef>
            </a:pPr>
            <a:r>
              <a:rPr sz="800" b="1" spc="-40" dirty="0">
                <a:solidFill>
                  <a:srgbClr val="FFFFFF"/>
                </a:solidFill>
                <a:latin typeface="Yu Gothic" panose="020B0400000000000000" pitchFamily="34" charset="-128"/>
                <a:ea typeface="Yu Gothic" panose="020B0400000000000000" pitchFamily="34" charset="-128"/>
                <a:cs typeface="Yu Gothic Pr6N B"/>
              </a:rPr>
              <a:t>リビエラ逗子マリーナ</a:t>
            </a:r>
            <a:endParaRPr sz="800" b="1" dirty="0">
              <a:latin typeface="Yu Gothic" panose="020B0400000000000000" pitchFamily="34" charset="-128"/>
              <a:ea typeface="Yu Gothic" panose="020B0400000000000000" pitchFamily="34" charset="-128"/>
              <a:cs typeface="Yu Gothic Pr6N B"/>
            </a:endParaRPr>
          </a:p>
        </p:txBody>
      </p:sp>
      <p:sp>
        <p:nvSpPr>
          <p:cNvPr id="72" name="object 72"/>
          <p:cNvSpPr txBox="1"/>
          <p:nvPr/>
        </p:nvSpPr>
        <p:spPr>
          <a:xfrm>
            <a:off x="287997" y="6746303"/>
            <a:ext cx="2172335" cy="121187"/>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03-5474-8008</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逗子市小坪5-23-9</a:t>
            </a:r>
            <a:endParaRPr sz="700" spc="30" dirty="0">
              <a:latin typeface="Yu Gothic Medium" panose="020B0400000000000000" pitchFamily="34" charset="-128"/>
              <a:ea typeface="Yu Gothic Medium" panose="020B0400000000000000" pitchFamily="34" charset="-128"/>
              <a:cs typeface="Yu Gothic Pr6N M"/>
            </a:endParaRPr>
          </a:p>
        </p:txBody>
      </p:sp>
      <p:sp>
        <p:nvSpPr>
          <p:cNvPr id="73" name="object 73"/>
          <p:cNvSpPr txBox="1"/>
          <p:nvPr/>
        </p:nvSpPr>
        <p:spPr>
          <a:xfrm>
            <a:off x="4649303" y="1037721"/>
            <a:ext cx="2304000" cy="720000"/>
          </a:xfrm>
          <a:prstGeom prst="rect">
            <a:avLst/>
          </a:prstGeom>
        </p:spPr>
        <p:txBody>
          <a:bodyPr vert="horz" wrap="none" lIns="0" tIns="27940" rIns="0" bIns="0" rtlCol="0">
            <a:prstTxWarp prst="textPlain">
              <a:avLst/>
            </a:prstTxWarp>
            <a:spAutoFit/>
          </a:bodyPr>
          <a:lstStyle/>
          <a:p>
            <a:pPr marL="12700">
              <a:lnSpc>
                <a:spcPct val="100000"/>
              </a:lnSpc>
              <a:spcBef>
                <a:spcPts val="220"/>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最新</a:t>
            </a:r>
            <a:r>
              <a:rPr lang="ja-JP" altLang="en-US" sz="1550" b="1" spc="-150">
                <a:solidFill>
                  <a:srgbClr val="231F20"/>
                </a:solidFill>
                <a:latin typeface="Yu Gothic" panose="020B0400000000000000" pitchFamily="34" charset="-128"/>
                <a:ea typeface="Yu Gothic" panose="020B0400000000000000" pitchFamily="34" charset="-128"/>
                <a:cs typeface="Yu Gothic Pr6N B"/>
              </a:rPr>
              <a:t>のまぐろ</a:t>
            </a:r>
            <a:r>
              <a:rPr lang="ja-JP" altLang="en-US" sz="1550" b="1">
                <a:solidFill>
                  <a:srgbClr val="231F20"/>
                </a:solidFill>
                <a:latin typeface="Yu Gothic" panose="020B0400000000000000" pitchFamily="34" charset="-128"/>
                <a:ea typeface="Yu Gothic" panose="020B0400000000000000" pitchFamily="34" charset="-128"/>
                <a:cs typeface="Yu Gothic Pr6N B"/>
              </a:rPr>
              <a:t>専用</a:t>
            </a:r>
            <a:endParaRPr lang="ja-JP" altLang="en-US" sz="1550" b="1">
              <a:latin typeface="Yu Gothic" panose="020B0400000000000000" pitchFamily="34" charset="-128"/>
              <a:ea typeface="Yu Gothic" panose="020B0400000000000000" pitchFamily="34" charset="-128"/>
              <a:cs typeface="Yu Gothic Pr6N B"/>
            </a:endParaRPr>
          </a:p>
          <a:p>
            <a:pPr marL="12700">
              <a:lnSpc>
                <a:spcPct val="100000"/>
              </a:lnSpc>
              <a:spcBef>
                <a:spcPts val="125"/>
              </a:spcBef>
            </a:pPr>
            <a:r>
              <a:rPr lang="ja-JP" altLang="en-US" sz="1550" b="1">
                <a:solidFill>
                  <a:srgbClr val="231F20"/>
                </a:solidFill>
                <a:latin typeface="Yu Gothic" panose="020B0400000000000000" pitchFamily="34" charset="-128"/>
                <a:ea typeface="Yu Gothic" panose="020B0400000000000000" pitchFamily="34" charset="-128"/>
                <a:cs typeface="Yu Gothic Pr6N B"/>
              </a:rPr>
              <a:t>超低温冷凍庫体験から</a:t>
            </a:r>
            <a:endParaRPr lang="ja-JP" altLang="en-US" sz="1550" b="1">
              <a:latin typeface="Yu Gothic" panose="020B0400000000000000" pitchFamily="34" charset="-128"/>
              <a:ea typeface="Yu Gothic" panose="020B0400000000000000" pitchFamily="34" charset="-128"/>
              <a:cs typeface="Yu Gothic Pr6N B"/>
            </a:endParaRPr>
          </a:p>
          <a:p>
            <a:pPr marL="12700">
              <a:lnSpc>
                <a:spcPct val="100000"/>
              </a:lnSpc>
              <a:spcBef>
                <a:spcPts val="125"/>
              </a:spcBef>
            </a:pPr>
            <a:r>
              <a:rPr lang="ja-JP" altLang="en-US" sz="1550" b="1" spc="-150">
                <a:solidFill>
                  <a:srgbClr val="231F20"/>
                </a:solidFill>
                <a:latin typeface="Yu Gothic" panose="020B0400000000000000" pitchFamily="34" charset="-128"/>
                <a:ea typeface="Yu Gothic" panose="020B0400000000000000" pitchFamily="34" charset="-128"/>
                <a:cs typeface="Yu Gothic Pr6N B"/>
              </a:rPr>
              <a:t>地球</a:t>
            </a:r>
            <a:r>
              <a:rPr lang="ja-JP" altLang="en-US" sz="1550" b="1" spc="-300">
                <a:solidFill>
                  <a:srgbClr val="231F20"/>
                </a:solidFill>
                <a:latin typeface="Yu Gothic" panose="020B0400000000000000" pitchFamily="34" charset="-128"/>
                <a:ea typeface="Yu Gothic" panose="020B0400000000000000" pitchFamily="34" charset="-128"/>
                <a:cs typeface="Yu Gothic Pr6N B"/>
              </a:rPr>
              <a:t>にやさし</a:t>
            </a:r>
            <a:r>
              <a:rPr lang="ja-JP" altLang="en-US" sz="1550" b="1" spc="-150">
                <a:solidFill>
                  <a:srgbClr val="231F20"/>
                </a:solidFill>
                <a:latin typeface="Yu Gothic" panose="020B0400000000000000" pitchFamily="34" charset="-128"/>
                <a:ea typeface="Yu Gothic" panose="020B0400000000000000" pitchFamily="34" charset="-128"/>
                <a:cs typeface="Yu Gothic Pr6N B"/>
              </a:rPr>
              <a:t>い食文化を考える</a:t>
            </a:r>
            <a:endParaRPr lang="ja-JP" altLang="en-US" sz="1550" b="1" spc="-150">
              <a:latin typeface="Yu Gothic" panose="020B0400000000000000" pitchFamily="34" charset="-128"/>
              <a:ea typeface="Yu Gothic" panose="020B0400000000000000" pitchFamily="34" charset="-128"/>
              <a:cs typeface="Yu Gothic Pr6N B"/>
            </a:endParaRPr>
          </a:p>
        </p:txBody>
      </p:sp>
      <p:sp>
        <p:nvSpPr>
          <p:cNvPr id="74" name="object 74"/>
          <p:cNvSpPr txBox="1"/>
          <p:nvPr/>
        </p:nvSpPr>
        <p:spPr>
          <a:xfrm>
            <a:off x="3708006" y="1881631"/>
            <a:ext cx="3276600" cy="152605"/>
          </a:xfrm>
          <a:prstGeom prst="rect">
            <a:avLst/>
          </a:prstGeom>
        </p:spPr>
        <p:txBody>
          <a:bodyPr vert="horz" wrap="square" lIns="0" tIns="29209" rIns="0" bIns="0" rtlCol="0">
            <a:spAutoFit/>
          </a:bodyPr>
          <a:lstStyle/>
          <a:p>
            <a:pPr marL="215900">
              <a:lnSpc>
                <a:spcPct val="100000"/>
              </a:lnSpc>
              <a:spcBef>
                <a:spcPts val="229"/>
              </a:spcBef>
            </a:pPr>
            <a:r>
              <a:rPr sz="800" b="1" spc="-10" dirty="0">
                <a:solidFill>
                  <a:srgbClr val="FFFFFF"/>
                </a:solidFill>
                <a:latin typeface="Yu Gothic" panose="020B0400000000000000" pitchFamily="34" charset="-128"/>
                <a:ea typeface="Yu Gothic" panose="020B0400000000000000" pitchFamily="34" charset="-128"/>
                <a:cs typeface="Yu Gothic Pr6N B"/>
              </a:rPr>
              <a:t>株式会社三崎恵水産</a:t>
            </a:r>
            <a:endParaRPr sz="800" b="1" dirty="0">
              <a:latin typeface="Yu Gothic" panose="020B0400000000000000" pitchFamily="34" charset="-128"/>
              <a:ea typeface="Yu Gothic" panose="020B0400000000000000" pitchFamily="34" charset="-128"/>
              <a:cs typeface="Yu Gothic Pr6N B"/>
            </a:endParaRPr>
          </a:p>
        </p:txBody>
      </p:sp>
      <p:sp>
        <p:nvSpPr>
          <p:cNvPr id="80" name="object 80"/>
          <p:cNvSpPr txBox="1"/>
          <p:nvPr/>
        </p:nvSpPr>
        <p:spPr>
          <a:xfrm>
            <a:off x="3707993" y="6746316"/>
            <a:ext cx="2601595" cy="121187"/>
          </a:xfrm>
          <a:prstGeom prst="rect">
            <a:avLst/>
          </a:prstGeom>
        </p:spPr>
        <p:txBody>
          <a:bodyPr vert="horz" wrap="square" lIns="0" tIns="13335" rIns="0" bIns="0" rtlCol="0">
            <a:spAutoFit/>
          </a:bodyPr>
          <a:lstStyle/>
          <a:p>
            <a:pPr>
              <a:lnSpc>
                <a:spcPct val="100000"/>
              </a:lnSpc>
            </a:pP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046-881-7222</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　</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sz="700" spc="30" dirty="0">
                <a:solidFill>
                  <a:srgbClr val="231F20"/>
                </a:solidFill>
                <a:latin typeface="Yu Gothic Medium" panose="020B0400000000000000" pitchFamily="34" charset="-128"/>
                <a:ea typeface="Yu Gothic Medium" panose="020B0400000000000000" pitchFamily="34" charset="-128"/>
                <a:cs typeface="Yu Gothic Pr6N M"/>
              </a:rPr>
              <a:t>三浦市三崎町城ヶ島658-142</a:t>
            </a:r>
            <a:endParaRPr sz="700" spc="30" dirty="0">
              <a:latin typeface="Yu Gothic Medium" panose="020B0400000000000000" pitchFamily="34" charset="-128"/>
              <a:ea typeface="Yu Gothic Medium" panose="020B0400000000000000" pitchFamily="34" charset="-128"/>
              <a:cs typeface="Yu Gothic Pr6N M"/>
            </a:endParaRPr>
          </a:p>
        </p:txBody>
      </p:sp>
      <p:sp>
        <p:nvSpPr>
          <p:cNvPr id="81" name="object 81"/>
          <p:cNvSpPr/>
          <p:nvPr/>
        </p:nvSpPr>
        <p:spPr>
          <a:xfrm>
            <a:off x="7271999"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82" name="object 82"/>
          <p:cNvSpPr txBox="1"/>
          <p:nvPr/>
        </p:nvSpPr>
        <p:spPr>
          <a:xfrm>
            <a:off x="7835785" y="4834884"/>
            <a:ext cx="2412000" cy="267574"/>
          </a:xfrm>
          <a:prstGeom prst="rect">
            <a:avLst/>
          </a:prstGeom>
        </p:spPr>
        <p:txBody>
          <a:bodyPr vert="horz" wrap="square" lIns="0" tIns="14605" rIns="0" bIns="0" rtlCol="0">
            <a:spAutoFit/>
          </a:bodyPr>
          <a:lstStyle/>
          <a:p>
            <a:pPr algn="just">
              <a:lnSpc>
                <a:spcPts val="1000"/>
              </a:lnSpc>
            </a:pPr>
            <a:r>
              <a:rPr lang="en" sz="80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の基本概念と</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三浦半島の地理や特産品を調べ</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食と環境の関連性を学ぶ</a:t>
            </a:r>
            <a:endParaRPr lang="ja-JP" altLang="en-US" sz="800">
              <a:latin typeface="Yu Gothic Medium" panose="020B0400000000000000" pitchFamily="34" charset="-128"/>
              <a:ea typeface="Yu Gothic Medium" panose="020B0400000000000000" pitchFamily="34" charset="-128"/>
              <a:cs typeface="Yu Gothic Pr6N M"/>
            </a:endParaRPr>
          </a:p>
        </p:txBody>
      </p:sp>
      <p:sp>
        <p:nvSpPr>
          <p:cNvPr id="84" name="object 84"/>
          <p:cNvSpPr/>
          <p:nvPr/>
        </p:nvSpPr>
        <p:spPr>
          <a:xfrm>
            <a:off x="7271999"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85" name="object 85"/>
          <p:cNvSpPr txBox="1"/>
          <p:nvPr/>
        </p:nvSpPr>
        <p:spPr>
          <a:xfrm>
            <a:off x="7835783" y="5626874"/>
            <a:ext cx="2412000" cy="267574"/>
          </a:xfrm>
          <a:prstGeom prst="rect">
            <a:avLst/>
          </a:prstGeom>
        </p:spPr>
        <p:txBody>
          <a:bodyPr vert="horz" wrap="square" lIns="0" tIns="14605" rIns="0" bIns="0" rtlCol="0">
            <a:spAutoFit/>
          </a:bodyPr>
          <a:lstStyle/>
          <a:p>
            <a:pPr algn="just">
              <a:lnSpc>
                <a:spcPts val="1000"/>
              </a:lnSpc>
            </a:pP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体験から得た食と環境の知識を整理し</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地産地消や食品ロス削減など</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持続可能な食生活を考える</a:t>
            </a:r>
            <a:endParaRPr lang="ja-JP" altLang="en-US" sz="800" spc="10">
              <a:latin typeface="Yu Gothic Medium" panose="020B0400000000000000" pitchFamily="34" charset="-128"/>
              <a:ea typeface="Yu Gothic Medium" panose="020B0400000000000000" pitchFamily="34" charset="-128"/>
              <a:cs typeface="Yu Gothic Pr6N M"/>
            </a:endParaRPr>
          </a:p>
        </p:txBody>
      </p:sp>
      <p:sp>
        <p:nvSpPr>
          <p:cNvPr id="87" name="object 87"/>
          <p:cNvSpPr/>
          <p:nvPr/>
        </p:nvSpPr>
        <p:spPr>
          <a:xfrm>
            <a:off x="7271999"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88" name="object 88"/>
          <p:cNvSpPr txBox="1"/>
          <p:nvPr/>
        </p:nvSpPr>
        <p:spPr>
          <a:xfrm>
            <a:off x="7835785" y="5230892"/>
            <a:ext cx="2412000" cy="267574"/>
          </a:xfrm>
          <a:prstGeom prst="rect">
            <a:avLst/>
          </a:prstGeom>
        </p:spPr>
        <p:txBody>
          <a:bodyPr vert="horz" wrap="square" lIns="0" tIns="14605" rIns="0" bIns="0" rtlCol="0">
            <a:spAutoFit/>
          </a:bodyPr>
          <a:lstStyle/>
          <a:p>
            <a:pPr algn="just">
              <a:lnSpc>
                <a:spcPts val="1000"/>
              </a:lnSpc>
            </a:pPr>
            <a:r>
              <a:rPr lang="ja-JP" altLang="en-US" sz="800" dirty="0">
                <a:solidFill>
                  <a:srgbClr val="231F20"/>
                </a:solidFill>
                <a:latin typeface="Yu Gothic Medium" panose="020B0400000000000000" pitchFamily="34" charset="-128"/>
                <a:ea typeface="Yu Gothic Medium" panose="020B0400000000000000" pitchFamily="34" charset="-128"/>
                <a:cs typeface="Yu Gothic Pr6N M"/>
              </a:rPr>
              <a:t>野菜の収穫や漁業体験を通じて地域の産業や</a:t>
            </a:r>
            <a:r>
              <a:rPr lang="en" altLang="ja-JP" sz="80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800" dirty="0">
                <a:solidFill>
                  <a:srgbClr val="231F20"/>
                </a:solidFill>
                <a:latin typeface="Yu Gothic Medium" panose="020B0400000000000000" pitchFamily="34" charset="-128"/>
                <a:ea typeface="Yu Gothic Medium" panose="020B0400000000000000" pitchFamily="34" charset="-128"/>
                <a:cs typeface="Yu Gothic Pr6N M"/>
              </a:rPr>
              <a:t>の取組を理解し</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dirty="0">
                <a:solidFill>
                  <a:srgbClr val="231F20"/>
                </a:solidFill>
                <a:latin typeface="Yu Gothic Medium" panose="020B0400000000000000" pitchFamily="34" charset="-128"/>
                <a:ea typeface="Yu Gothic Medium" panose="020B0400000000000000" pitchFamily="34" charset="-128"/>
                <a:cs typeface="Yu Gothic Pr6N M"/>
              </a:rPr>
              <a:t>食と環境を守る大切さを学ぶ</a:t>
            </a:r>
            <a:endParaRPr lang="ja-JP" altLang="en-US" sz="800" dirty="0">
              <a:latin typeface="Yu Gothic Medium" panose="020B0400000000000000" pitchFamily="34" charset="-128"/>
              <a:ea typeface="Yu Gothic Medium" panose="020B0400000000000000" pitchFamily="34" charset="-128"/>
              <a:cs typeface="Yu Gothic Pr6N M"/>
            </a:endParaRPr>
          </a:p>
        </p:txBody>
      </p:sp>
      <p:grpSp>
        <p:nvGrpSpPr>
          <p:cNvPr id="90" name="object 90"/>
          <p:cNvGrpSpPr/>
          <p:nvPr/>
        </p:nvGrpSpPr>
        <p:grpSpPr>
          <a:xfrm>
            <a:off x="8154002" y="4571998"/>
            <a:ext cx="1235075" cy="227329"/>
            <a:chOff x="8154002" y="4571998"/>
            <a:chExt cx="1235075" cy="227329"/>
          </a:xfrm>
        </p:grpSpPr>
        <p:sp>
          <p:nvSpPr>
            <p:cNvPr id="91" name="object 91"/>
            <p:cNvSpPr/>
            <p:nvPr/>
          </p:nvSpPr>
          <p:spPr>
            <a:xfrm>
              <a:off x="8182804" y="46008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92" name="object 92"/>
            <p:cNvSpPr/>
            <p:nvPr/>
          </p:nvSpPr>
          <p:spPr>
            <a:xfrm>
              <a:off x="8172004" y="4590001"/>
              <a:ext cx="1188085" cy="180340"/>
            </a:xfrm>
            <a:custGeom>
              <a:avLst/>
              <a:gdLst/>
              <a:ahLst/>
              <a:cxnLst/>
              <a:rect l="l" t="t" r="r" b="b"/>
              <a:pathLst>
                <a:path w="1188084"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93" name="object 93"/>
            <p:cNvSpPr/>
            <p:nvPr/>
          </p:nvSpPr>
          <p:spPr>
            <a:xfrm>
              <a:off x="8172004" y="4590001"/>
              <a:ext cx="1188085" cy="180340"/>
            </a:xfrm>
            <a:custGeom>
              <a:avLst/>
              <a:gdLst/>
              <a:ahLst/>
              <a:cxnLst/>
              <a:rect l="l" t="t" r="r" b="b"/>
              <a:pathLst>
                <a:path w="1188084"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94" name="object 94"/>
          <p:cNvSpPr txBox="1"/>
          <p:nvPr/>
        </p:nvSpPr>
        <p:spPr>
          <a:xfrm>
            <a:off x="7115299" y="4041123"/>
            <a:ext cx="3305810" cy="440185"/>
          </a:xfrm>
          <a:prstGeom prst="rect">
            <a:avLst/>
          </a:prstGeom>
        </p:spPr>
        <p:txBody>
          <a:bodyPr vert="horz" wrap="square" lIns="0" tIns="12065" rIns="0" bIns="0" rtlCol="0">
            <a:spAutoFit/>
          </a:bodyPr>
          <a:lstStyle/>
          <a:p>
            <a:pPr marR="5080" algn="just">
              <a:lnSpc>
                <a:spcPct val="1181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三浦半島の南西部に位置する</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東京ドーム約</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6</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個分</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27</a:t>
            </a:r>
            <a:r>
              <a:rPr lang="en" altLang="ja-JP" sz="800" dirty="0">
                <a:solidFill>
                  <a:srgbClr val="231F20"/>
                </a:solidFill>
                <a:latin typeface="Yu Gothic Medium" panose="020B0400000000000000" pitchFamily="34" charset="-128"/>
                <a:ea typeface="Yu Gothic Medium" panose="020B0400000000000000" pitchFamily="34" charset="-128"/>
                <a:cs typeface="Yu Gothic Pr6N M"/>
              </a:rPr>
              <a:t>ha)</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の広大な敷地</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の中で</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en" altLang="ja-JP" sz="800" spc="1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や地域連携の取組</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丹精を込めて育てた野菜の収穫体験</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漁業体験などを通じて食と自然のつながりと大切さを学びます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10">
              <a:latin typeface="Yu Gothic Medium" panose="020B0400000000000000" pitchFamily="34" charset="-128"/>
              <a:ea typeface="Yu Gothic Medium" panose="020B0400000000000000" pitchFamily="34" charset="-128"/>
              <a:cs typeface="Yu Gothic Pr6N M"/>
            </a:endParaRPr>
          </a:p>
        </p:txBody>
      </p:sp>
      <p:sp>
        <p:nvSpPr>
          <p:cNvPr id="95" name="object 95"/>
          <p:cNvSpPr/>
          <p:nvPr/>
        </p:nvSpPr>
        <p:spPr>
          <a:xfrm>
            <a:off x="432000" y="4860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6" name="object 96"/>
          <p:cNvSpPr txBox="1"/>
          <p:nvPr/>
        </p:nvSpPr>
        <p:spPr>
          <a:xfrm>
            <a:off x="983094" y="4834884"/>
            <a:ext cx="2414524"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ブルーフラッグ認証の意義と基準を調べ</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再エネや循環型農業</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ブルーカーボンについて基本を学ぶ</a:t>
            </a:r>
            <a:endParaRPr lang="ja-JP" altLang="en-US" sz="800" dirty="0">
              <a:latin typeface="Yu Gothic Medium" panose="020B0400000000000000" pitchFamily="34" charset="-128"/>
              <a:ea typeface="Yu Gothic Medium" panose="020B0400000000000000" pitchFamily="34" charset="-128"/>
              <a:cs typeface="Yu Gothic Pr6N M"/>
            </a:endParaRPr>
          </a:p>
        </p:txBody>
      </p:sp>
      <p:sp>
        <p:nvSpPr>
          <p:cNvPr id="98" name="object 98"/>
          <p:cNvSpPr/>
          <p:nvPr/>
        </p:nvSpPr>
        <p:spPr>
          <a:xfrm>
            <a:off x="432000" y="5651999"/>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99" name="object 99"/>
          <p:cNvSpPr txBox="1"/>
          <p:nvPr/>
        </p:nvSpPr>
        <p:spPr>
          <a:xfrm>
            <a:off x="982993" y="5626874"/>
            <a:ext cx="2414016" cy="267574"/>
          </a:xfrm>
          <a:prstGeom prst="rect">
            <a:avLst/>
          </a:prstGeom>
        </p:spPr>
        <p:txBody>
          <a:bodyPr vert="horz" wrap="square" lIns="0" tIns="14605" rIns="0" bIns="0" rtlCol="0">
            <a:spAutoFit/>
          </a:bodyPr>
          <a:lstStyle/>
          <a:p>
            <a:pPr algn="just">
              <a:lnSpc>
                <a:spcPts val="10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見学した環境技術が地球にどう良いか話し合い</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自分の生活でできるエコな行動を考える</a:t>
            </a:r>
            <a:endParaRPr lang="ja-JP" altLang="en-US" sz="800" dirty="0">
              <a:latin typeface="Yu Gothic Medium" panose="020B0400000000000000" pitchFamily="34" charset="-128"/>
              <a:ea typeface="Yu Gothic Medium" panose="020B0400000000000000" pitchFamily="34" charset="-128"/>
              <a:cs typeface="Yu Gothic Pr6N M"/>
            </a:endParaRPr>
          </a:p>
        </p:txBody>
      </p:sp>
      <p:sp>
        <p:nvSpPr>
          <p:cNvPr id="101" name="object 101"/>
          <p:cNvSpPr/>
          <p:nvPr/>
        </p:nvSpPr>
        <p:spPr>
          <a:xfrm>
            <a:off x="432000" y="5256000"/>
            <a:ext cx="504190" cy="216535"/>
          </a:xfrm>
          <a:custGeom>
            <a:avLst/>
            <a:gdLst/>
            <a:ahLst/>
            <a:cxnLst/>
            <a:rect l="l" t="t" r="r" b="b"/>
            <a:pathLst>
              <a:path w="504190"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02" name="object 102"/>
          <p:cNvSpPr txBox="1"/>
          <p:nvPr/>
        </p:nvSpPr>
        <p:spPr>
          <a:xfrm>
            <a:off x="982489" y="5230892"/>
            <a:ext cx="2415031" cy="267574"/>
          </a:xfrm>
          <a:prstGeom prst="rect">
            <a:avLst/>
          </a:prstGeom>
        </p:spPr>
        <p:txBody>
          <a:bodyPr vert="horz" wrap="square" lIns="0" tIns="14605" rIns="0" bIns="0" rtlCol="0">
            <a:spAutoFit/>
          </a:bodyPr>
          <a:lstStyle/>
          <a:p>
            <a:pPr algn="just">
              <a:lnSpc>
                <a:spcPts val="1000"/>
              </a:lnSpc>
            </a:pPr>
            <a:r>
              <a:rPr lang="ja-JP" altLang="en-US" sz="800" spc="40">
                <a:solidFill>
                  <a:srgbClr val="231F20"/>
                </a:solidFill>
                <a:latin typeface="Yu Gothic Medium" panose="020B0400000000000000" pitchFamily="34" charset="-128"/>
                <a:ea typeface="Yu Gothic Medium" panose="020B0400000000000000" pitchFamily="34" charset="-128"/>
                <a:cs typeface="Yu Gothic Pr6N M"/>
              </a:rPr>
              <a:t>マリーナで実践する多様な</a:t>
            </a:r>
            <a:r>
              <a:rPr lang="en-US" altLang="ja-JP" sz="800" spc="4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800" spc="40">
                <a:solidFill>
                  <a:srgbClr val="231F20"/>
                </a:solidFill>
                <a:latin typeface="Yu Gothic Medium" panose="020B0400000000000000" pitchFamily="34" charset="-128"/>
                <a:ea typeface="Yu Gothic Medium" panose="020B0400000000000000" pitchFamily="34" charset="-128"/>
                <a:cs typeface="Yu Gothic Pr6N M"/>
              </a:rPr>
              <a:t>を見学＆体験し</a:t>
            </a:r>
            <a:r>
              <a:rPr lang="en-US" altLang="ja-JP" sz="800" spc="4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レストランと地域農家や漁師との関わりや環境を学ぶ</a:t>
            </a:r>
            <a:endParaRPr lang="ja-JP" altLang="en-US" sz="800" spc="-10" dirty="0">
              <a:latin typeface="Yu Gothic Medium" panose="020B0400000000000000" pitchFamily="34" charset="-128"/>
              <a:ea typeface="Yu Gothic Medium" panose="020B0400000000000000" pitchFamily="34" charset="-128"/>
              <a:cs typeface="Yu Gothic Pr6N M"/>
            </a:endParaRPr>
          </a:p>
        </p:txBody>
      </p:sp>
      <p:grpSp>
        <p:nvGrpSpPr>
          <p:cNvPr id="104" name="object 104"/>
          <p:cNvGrpSpPr/>
          <p:nvPr/>
        </p:nvGrpSpPr>
        <p:grpSpPr>
          <a:xfrm>
            <a:off x="1314001" y="4571998"/>
            <a:ext cx="1235075" cy="227329"/>
            <a:chOff x="1314001" y="4571998"/>
            <a:chExt cx="1235075" cy="227329"/>
          </a:xfrm>
        </p:grpSpPr>
        <p:sp>
          <p:nvSpPr>
            <p:cNvPr id="105" name="object 105"/>
            <p:cNvSpPr/>
            <p:nvPr/>
          </p:nvSpPr>
          <p:spPr>
            <a:xfrm>
              <a:off x="1342804"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6" name="object 106"/>
            <p:cNvSpPr/>
            <p:nvPr/>
          </p:nvSpPr>
          <p:spPr>
            <a:xfrm>
              <a:off x="133200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07" name="object 107"/>
            <p:cNvSpPr/>
            <p:nvPr/>
          </p:nvSpPr>
          <p:spPr>
            <a:xfrm>
              <a:off x="133200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08" name="object 108"/>
          <p:cNvSpPr txBox="1"/>
          <p:nvPr/>
        </p:nvSpPr>
        <p:spPr>
          <a:xfrm>
            <a:off x="275301" y="4041123"/>
            <a:ext cx="3283822" cy="440185"/>
          </a:xfrm>
          <a:prstGeom prst="rect">
            <a:avLst/>
          </a:prstGeom>
        </p:spPr>
        <p:txBody>
          <a:bodyPr vert="horz" wrap="square" lIns="0" tIns="12065" rIns="0" bIns="0" rtlCol="0">
            <a:spAutoFit/>
          </a:bodyPr>
          <a:lstStyle/>
          <a:p>
            <a:pPr marR="5080" algn="just">
              <a:lnSpc>
                <a:spcPct val="118100"/>
              </a:lnSpc>
            </a:pP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アジア初の国際環境認証</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ブルーフラッグ</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マリーナの秘密を探る</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バックヤードツアーを通じて</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海の自然環境</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農漁業</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､CO₂</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削減</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食品ロス</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リサイクルループなどを学びます</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spc="-10">
                <a:solidFill>
                  <a:srgbClr val="231F20"/>
                </a:solidFill>
                <a:latin typeface="Yu Gothic Medium" panose="020B0400000000000000" pitchFamily="34" charset="-128"/>
                <a:ea typeface="Yu Gothic Medium" panose="020B0400000000000000" pitchFamily="34" charset="-128"/>
                <a:cs typeface="Yu Gothic Pr6N M"/>
              </a:rPr>
              <a:t>藻場再生の苗づくり体験可能</a:t>
            </a:r>
            <a:r>
              <a:rPr lang="en-US" altLang="ja-JP" sz="800" kern="12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kern="1200" spc="-10">
              <a:latin typeface="Yu Gothic Medium" panose="020B0400000000000000" pitchFamily="34" charset="-128"/>
              <a:ea typeface="Yu Gothic Medium" panose="020B0400000000000000" pitchFamily="34" charset="-128"/>
              <a:cs typeface="Yu Gothic Pr6N M"/>
            </a:endParaRPr>
          </a:p>
        </p:txBody>
      </p:sp>
      <p:sp>
        <p:nvSpPr>
          <p:cNvPr id="109" name="object 109"/>
          <p:cNvSpPr/>
          <p:nvPr/>
        </p:nvSpPr>
        <p:spPr>
          <a:xfrm>
            <a:off x="3852010" y="4860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0" name="object 110"/>
          <p:cNvSpPr txBox="1"/>
          <p:nvPr/>
        </p:nvSpPr>
        <p:spPr>
          <a:xfrm>
            <a:off x="4403003" y="4834884"/>
            <a:ext cx="2293632" cy="267574"/>
          </a:xfrm>
          <a:prstGeom prst="rect">
            <a:avLst/>
          </a:prstGeom>
        </p:spPr>
        <p:txBody>
          <a:bodyPr vert="horz" wrap="square" lIns="0" tIns="14605" rIns="0" bIns="0" rtlCol="0">
            <a:spAutoFit/>
          </a:bodyPr>
          <a:lstStyle/>
          <a:p>
            <a:pPr algn="l">
              <a:lnSpc>
                <a:spcPts val="1000"/>
              </a:lnSpc>
            </a:pP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三崎のまぐろ漁の歴史と特徴</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消費について調べ</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まぐろの種類と特性</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保存方法について学ぶ</a:t>
            </a:r>
            <a:endParaRPr lang="en" sz="800" kern="1200" dirty="0">
              <a:latin typeface="Yu Gothic Medium" panose="020B0400000000000000" pitchFamily="34" charset="-128"/>
              <a:ea typeface="Yu Gothic Medium" panose="020B0400000000000000" pitchFamily="34" charset="-128"/>
              <a:cs typeface="Yu Gothic Pr6N M"/>
            </a:endParaRPr>
          </a:p>
        </p:txBody>
      </p:sp>
      <p:sp>
        <p:nvSpPr>
          <p:cNvPr id="112" name="object 112"/>
          <p:cNvSpPr/>
          <p:nvPr/>
        </p:nvSpPr>
        <p:spPr>
          <a:xfrm>
            <a:off x="3852010" y="5651999"/>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3" name="object 113"/>
          <p:cNvSpPr txBox="1"/>
          <p:nvPr/>
        </p:nvSpPr>
        <p:spPr>
          <a:xfrm>
            <a:off x="4403002" y="5626874"/>
            <a:ext cx="2266739" cy="267574"/>
          </a:xfrm>
          <a:prstGeom prst="rect">
            <a:avLst/>
          </a:prstGeom>
        </p:spPr>
        <p:txBody>
          <a:bodyPr vert="horz" wrap="square" lIns="0" tIns="14605" rIns="0" bIns="0" rtlCol="0">
            <a:spAutoFit/>
          </a:bodyPr>
          <a:lstStyle/>
          <a:p>
            <a:pPr algn="l">
              <a:lnSpc>
                <a:spcPts val="1000"/>
              </a:lnSpc>
            </a:pP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まぐろ漁の持続可能性と食文化を整理し</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適切な漁獲や消費</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日常生活でできる取組を考える</a:t>
            </a:r>
            <a:endParaRPr lang="ja-JP" altLang="en-US" sz="800" kern="1200" dirty="0">
              <a:latin typeface="Yu Gothic Medium" panose="020B0400000000000000" pitchFamily="34" charset="-128"/>
              <a:ea typeface="Yu Gothic Medium" panose="020B0400000000000000" pitchFamily="34" charset="-128"/>
              <a:cs typeface="Yu Gothic Pr6N M"/>
            </a:endParaRPr>
          </a:p>
        </p:txBody>
      </p:sp>
      <p:sp>
        <p:nvSpPr>
          <p:cNvPr id="115" name="object 115"/>
          <p:cNvSpPr/>
          <p:nvPr/>
        </p:nvSpPr>
        <p:spPr>
          <a:xfrm>
            <a:off x="3852010" y="5256000"/>
            <a:ext cx="504190" cy="216535"/>
          </a:xfrm>
          <a:custGeom>
            <a:avLst/>
            <a:gdLst/>
            <a:ahLst/>
            <a:cxnLst/>
            <a:rect l="l" t="t" r="r" b="b"/>
            <a:pathLst>
              <a:path w="504189" h="216535">
                <a:moveTo>
                  <a:pt x="448932" y="0"/>
                </a:moveTo>
                <a:lnTo>
                  <a:pt x="55067" y="0"/>
                </a:lnTo>
                <a:lnTo>
                  <a:pt x="33684" y="4346"/>
                </a:lnTo>
                <a:lnTo>
                  <a:pt x="16175" y="16181"/>
                </a:lnTo>
                <a:lnTo>
                  <a:pt x="4344" y="33695"/>
                </a:lnTo>
                <a:lnTo>
                  <a:pt x="0" y="55079"/>
                </a:lnTo>
                <a:lnTo>
                  <a:pt x="0" y="160934"/>
                </a:lnTo>
                <a:lnTo>
                  <a:pt x="4344" y="182317"/>
                </a:lnTo>
                <a:lnTo>
                  <a:pt x="16175" y="199826"/>
                </a:lnTo>
                <a:lnTo>
                  <a:pt x="33684" y="211656"/>
                </a:lnTo>
                <a:lnTo>
                  <a:pt x="55067" y="216001"/>
                </a:lnTo>
                <a:lnTo>
                  <a:pt x="448932" y="216001"/>
                </a:lnTo>
                <a:lnTo>
                  <a:pt x="470314" y="211656"/>
                </a:lnTo>
                <a:lnTo>
                  <a:pt x="487824" y="199826"/>
                </a:lnTo>
                <a:lnTo>
                  <a:pt x="499654" y="182317"/>
                </a:lnTo>
                <a:lnTo>
                  <a:pt x="503999" y="160934"/>
                </a:lnTo>
                <a:lnTo>
                  <a:pt x="503999" y="55079"/>
                </a:lnTo>
                <a:lnTo>
                  <a:pt x="499654" y="33695"/>
                </a:lnTo>
                <a:lnTo>
                  <a:pt x="487824" y="16181"/>
                </a:lnTo>
                <a:lnTo>
                  <a:pt x="470314" y="4346"/>
                </a:lnTo>
                <a:lnTo>
                  <a:pt x="448932" y="0"/>
                </a:lnTo>
                <a:close/>
              </a:path>
            </a:pathLst>
          </a:custGeom>
          <a:solidFill>
            <a:srgbClr val="F7941D"/>
          </a:solidFill>
        </p:spPr>
        <p:txBody>
          <a:bodyPr wrap="square" lIns="0" tIns="0" rIns="0" bIns="0" rtlCol="0"/>
          <a:lstStyle/>
          <a:p>
            <a:endParaRPr/>
          </a:p>
        </p:txBody>
      </p:sp>
      <p:sp>
        <p:nvSpPr>
          <p:cNvPr id="116" name="object 116"/>
          <p:cNvSpPr txBox="1"/>
          <p:nvPr/>
        </p:nvSpPr>
        <p:spPr>
          <a:xfrm>
            <a:off x="4403003" y="5230892"/>
            <a:ext cx="2340697" cy="267574"/>
          </a:xfrm>
          <a:prstGeom prst="rect">
            <a:avLst/>
          </a:prstGeom>
        </p:spPr>
        <p:txBody>
          <a:bodyPr vert="horz" wrap="square" lIns="0" tIns="14605" rIns="0" bIns="0" rtlCol="0">
            <a:spAutoFit/>
          </a:bodyPr>
          <a:lstStyle/>
          <a:p>
            <a:pPr algn="l">
              <a:lnSpc>
                <a:spcPts val="1000"/>
              </a:lnSpc>
            </a:pP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まぐろ卸問屋での講座と超低温冷凍庫を体験</a:t>
            </a:r>
            <a:r>
              <a:rPr lang="en-US" altLang="ja-JP" sz="800" kern="12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kern="1200">
                <a:solidFill>
                  <a:srgbClr val="231F20"/>
                </a:solidFill>
                <a:latin typeface="Yu Gothic Medium" panose="020B0400000000000000" pitchFamily="34" charset="-128"/>
                <a:ea typeface="Yu Gothic Medium" panose="020B0400000000000000" pitchFamily="34" charset="-128"/>
                <a:cs typeface="Yu Gothic Pr6N M"/>
              </a:rPr>
              <a:t>まぐろのプロに直接質問し理解を深める</a:t>
            </a:r>
            <a:endParaRPr lang="ja-JP" altLang="en-US" sz="800" kern="1200" dirty="0">
              <a:latin typeface="Yu Gothic Medium" panose="020B0400000000000000" pitchFamily="34" charset="-128"/>
              <a:ea typeface="Yu Gothic Medium" panose="020B0400000000000000" pitchFamily="34" charset="-128"/>
              <a:cs typeface="Yu Gothic Pr6N M"/>
            </a:endParaRPr>
          </a:p>
        </p:txBody>
      </p:sp>
      <p:grpSp>
        <p:nvGrpSpPr>
          <p:cNvPr id="118" name="object 118"/>
          <p:cNvGrpSpPr/>
          <p:nvPr/>
        </p:nvGrpSpPr>
        <p:grpSpPr>
          <a:xfrm>
            <a:off x="4734011" y="4571998"/>
            <a:ext cx="1235075" cy="227329"/>
            <a:chOff x="4734011" y="4571998"/>
            <a:chExt cx="1235075" cy="227329"/>
          </a:xfrm>
        </p:grpSpPr>
        <p:sp>
          <p:nvSpPr>
            <p:cNvPr id="119" name="object 119"/>
            <p:cNvSpPr/>
            <p:nvPr/>
          </p:nvSpPr>
          <p:spPr>
            <a:xfrm>
              <a:off x="4762813" y="46008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20" name="object 120"/>
            <p:cNvSpPr/>
            <p:nvPr/>
          </p:nvSpPr>
          <p:spPr>
            <a:xfrm>
              <a:off x="4752013" y="4590001"/>
              <a:ext cx="1188085" cy="180340"/>
            </a:xfrm>
            <a:custGeom>
              <a:avLst/>
              <a:gdLst/>
              <a:ahLst/>
              <a:cxnLst/>
              <a:rect l="l" t="t" r="r" b="b"/>
              <a:pathLst>
                <a:path w="1188085" h="180339">
                  <a:moveTo>
                    <a:pt x="1187996" y="90004"/>
                  </a:moveTo>
                  <a:lnTo>
                    <a:pt x="1180894" y="124952"/>
                  </a:lnTo>
                  <a:lnTo>
                    <a:pt x="1161557" y="153571"/>
                  </a:lnTo>
                  <a:lnTo>
                    <a:pt x="1132939" y="172908"/>
                  </a:lnTo>
                  <a:lnTo>
                    <a:pt x="1097991" y="180009"/>
                  </a:lnTo>
                  <a:lnTo>
                    <a:pt x="89992" y="180009"/>
                  </a:lnTo>
                  <a:lnTo>
                    <a:pt x="55051" y="172908"/>
                  </a:lnTo>
                  <a:lnTo>
                    <a:pt x="26436" y="153571"/>
                  </a:lnTo>
                  <a:lnTo>
                    <a:pt x="7101" y="124952"/>
                  </a:lnTo>
                  <a:lnTo>
                    <a:pt x="0" y="90004"/>
                  </a:lnTo>
                  <a:lnTo>
                    <a:pt x="7101" y="55056"/>
                  </a:lnTo>
                  <a:lnTo>
                    <a:pt x="26436" y="26438"/>
                  </a:lnTo>
                  <a:lnTo>
                    <a:pt x="55051" y="7101"/>
                  </a:lnTo>
                  <a:lnTo>
                    <a:pt x="89992" y="0"/>
                  </a:lnTo>
                  <a:lnTo>
                    <a:pt x="1097991" y="0"/>
                  </a:lnTo>
                  <a:lnTo>
                    <a:pt x="1132939" y="7101"/>
                  </a:lnTo>
                  <a:lnTo>
                    <a:pt x="1161557" y="26438"/>
                  </a:lnTo>
                  <a:lnTo>
                    <a:pt x="1180894" y="55056"/>
                  </a:lnTo>
                  <a:lnTo>
                    <a:pt x="1187996" y="90004"/>
                  </a:lnTo>
                  <a:close/>
                </a:path>
              </a:pathLst>
            </a:custGeom>
            <a:ln w="36004">
              <a:solidFill>
                <a:srgbClr val="FFC20D"/>
              </a:solidFill>
            </a:ln>
          </p:spPr>
          <p:txBody>
            <a:bodyPr wrap="square" lIns="0" tIns="0" rIns="0" bIns="0" rtlCol="0"/>
            <a:lstStyle/>
            <a:p>
              <a:endParaRPr/>
            </a:p>
          </p:txBody>
        </p:sp>
        <p:sp>
          <p:nvSpPr>
            <p:cNvPr id="121" name="object 121"/>
            <p:cNvSpPr/>
            <p:nvPr/>
          </p:nvSpPr>
          <p:spPr>
            <a:xfrm>
              <a:off x="4752013" y="4590001"/>
              <a:ext cx="1188085" cy="180340"/>
            </a:xfrm>
            <a:custGeom>
              <a:avLst/>
              <a:gdLst/>
              <a:ahLst/>
              <a:cxnLst/>
              <a:rect l="l" t="t" r="r" b="b"/>
              <a:pathLst>
                <a:path w="1188085" h="180339">
                  <a:moveTo>
                    <a:pt x="1097991" y="0"/>
                  </a:moveTo>
                  <a:lnTo>
                    <a:pt x="89992" y="0"/>
                  </a:lnTo>
                  <a:lnTo>
                    <a:pt x="55051" y="7101"/>
                  </a:lnTo>
                  <a:lnTo>
                    <a:pt x="26436" y="26438"/>
                  </a:lnTo>
                  <a:lnTo>
                    <a:pt x="7101" y="55056"/>
                  </a:lnTo>
                  <a:lnTo>
                    <a:pt x="0" y="90004"/>
                  </a:lnTo>
                  <a:lnTo>
                    <a:pt x="7101" y="124952"/>
                  </a:lnTo>
                  <a:lnTo>
                    <a:pt x="26436" y="153571"/>
                  </a:lnTo>
                  <a:lnTo>
                    <a:pt x="55051" y="172908"/>
                  </a:lnTo>
                  <a:lnTo>
                    <a:pt x="89992" y="180009"/>
                  </a:lnTo>
                  <a:lnTo>
                    <a:pt x="1097991" y="180009"/>
                  </a:lnTo>
                  <a:lnTo>
                    <a:pt x="1132939" y="172908"/>
                  </a:lnTo>
                  <a:lnTo>
                    <a:pt x="1161557" y="153571"/>
                  </a:lnTo>
                  <a:lnTo>
                    <a:pt x="1180894" y="124952"/>
                  </a:lnTo>
                  <a:lnTo>
                    <a:pt x="1187996" y="90004"/>
                  </a:lnTo>
                  <a:lnTo>
                    <a:pt x="1180894" y="55056"/>
                  </a:lnTo>
                  <a:lnTo>
                    <a:pt x="1161557" y="26438"/>
                  </a:lnTo>
                  <a:lnTo>
                    <a:pt x="1132939" y="7101"/>
                  </a:lnTo>
                  <a:lnTo>
                    <a:pt x="1097991" y="0"/>
                  </a:lnTo>
                  <a:close/>
                </a:path>
              </a:pathLst>
            </a:custGeom>
            <a:solidFill>
              <a:srgbClr val="FFFFFF"/>
            </a:solidFill>
          </p:spPr>
          <p:txBody>
            <a:bodyPr wrap="square" lIns="0" tIns="0" rIns="0" bIns="0" rtlCol="0"/>
            <a:lstStyle/>
            <a:p>
              <a:endParaRPr/>
            </a:p>
          </p:txBody>
        </p:sp>
      </p:grpSp>
      <p:sp>
        <p:nvSpPr>
          <p:cNvPr id="122" name="object 122"/>
          <p:cNvSpPr txBox="1"/>
          <p:nvPr/>
        </p:nvSpPr>
        <p:spPr>
          <a:xfrm>
            <a:off x="3695309" y="4041123"/>
            <a:ext cx="3288688" cy="451534"/>
          </a:xfrm>
          <a:prstGeom prst="rect">
            <a:avLst/>
          </a:prstGeom>
        </p:spPr>
        <p:txBody>
          <a:bodyPr vert="horz" wrap="square" lIns="0" tIns="12065" rIns="0" bIns="0" rtlCol="0">
            <a:spAutoFit/>
          </a:bodyPr>
          <a:lstStyle/>
          <a:p>
            <a:pPr marR="5080" algn="just">
              <a:lnSpc>
                <a:spcPct val="118100"/>
              </a:lnSpc>
            </a:pP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まぐろ卸問屋の目線から</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まぐろにまつわるサステナビリティや経済学についての専門講義と食について学びます</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冷凍まぐろの加工工場と</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-50</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℃の世界を体験する超低温冷凍庫の見学を含む</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30">
              <a:latin typeface="Yu Gothic Medium" panose="020B0400000000000000" pitchFamily="34" charset="-128"/>
              <a:ea typeface="Yu Gothic Medium" panose="020B0400000000000000" pitchFamily="34" charset="-128"/>
              <a:cs typeface="Yu Gothic Pr6N M"/>
            </a:endParaRPr>
          </a:p>
        </p:txBody>
      </p:sp>
      <p:sp>
        <p:nvSpPr>
          <p:cNvPr id="137" name="object 137"/>
          <p:cNvSpPr/>
          <p:nvPr/>
        </p:nvSpPr>
        <p:spPr>
          <a:xfrm>
            <a:off x="288005" y="288010"/>
            <a:ext cx="10116185" cy="576580"/>
          </a:xfrm>
          <a:custGeom>
            <a:avLst/>
            <a:gdLst/>
            <a:ahLst/>
            <a:cxnLst/>
            <a:rect l="l" t="t" r="r" b="b"/>
            <a:pathLst>
              <a:path w="10116185" h="576580">
                <a:moveTo>
                  <a:pt x="10007993" y="0"/>
                </a:moveTo>
                <a:lnTo>
                  <a:pt x="108000" y="0"/>
                </a:lnTo>
                <a:lnTo>
                  <a:pt x="66061" y="8520"/>
                </a:lnTo>
                <a:lnTo>
                  <a:pt x="31721" y="31721"/>
                </a:lnTo>
                <a:lnTo>
                  <a:pt x="8520" y="66061"/>
                </a:lnTo>
                <a:lnTo>
                  <a:pt x="0" y="108000"/>
                </a:lnTo>
                <a:lnTo>
                  <a:pt x="0" y="467995"/>
                </a:lnTo>
                <a:lnTo>
                  <a:pt x="8520" y="509928"/>
                </a:lnTo>
                <a:lnTo>
                  <a:pt x="31721" y="544269"/>
                </a:lnTo>
                <a:lnTo>
                  <a:pt x="66061" y="567473"/>
                </a:lnTo>
                <a:lnTo>
                  <a:pt x="108000" y="575995"/>
                </a:lnTo>
                <a:lnTo>
                  <a:pt x="10007993" y="575995"/>
                </a:lnTo>
                <a:lnTo>
                  <a:pt x="10049927" y="567473"/>
                </a:lnTo>
                <a:lnTo>
                  <a:pt x="10084268" y="544269"/>
                </a:lnTo>
                <a:lnTo>
                  <a:pt x="10107472" y="509928"/>
                </a:lnTo>
                <a:lnTo>
                  <a:pt x="10115994" y="467995"/>
                </a:lnTo>
                <a:lnTo>
                  <a:pt x="10115994" y="108000"/>
                </a:lnTo>
                <a:lnTo>
                  <a:pt x="10107472" y="66061"/>
                </a:lnTo>
                <a:lnTo>
                  <a:pt x="10084268" y="31721"/>
                </a:lnTo>
                <a:lnTo>
                  <a:pt x="10049927" y="8520"/>
                </a:lnTo>
                <a:lnTo>
                  <a:pt x="10007993" y="0"/>
                </a:lnTo>
                <a:close/>
              </a:path>
            </a:pathLst>
          </a:custGeom>
          <a:solidFill>
            <a:srgbClr val="FFCB1F"/>
          </a:solidFill>
        </p:spPr>
        <p:txBody>
          <a:bodyPr wrap="square" lIns="0" tIns="0" rIns="0" bIns="0" rtlCol="0"/>
          <a:lstStyle/>
          <a:p>
            <a:endParaRPr/>
          </a:p>
        </p:txBody>
      </p:sp>
      <p:sp>
        <p:nvSpPr>
          <p:cNvPr id="138" name="object 138"/>
          <p:cNvSpPr txBox="1">
            <a:spLocks noGrp="1"/>
          </p:cNvSpPr>
          <p:nvPr>
            <p:ph type="title"/>
          </p:nvPr>
        </p:nvSpPr>
        <p:spPr>
          <a:xfrm>
            <a:off x="390870" y="370908"/>
            <a:ext cx="6287134" cy="383438"/>
          </a:xfrm>
          <a:prstGeom prst="rect">
            <a:avLst/>
          </a:prstGeom>
        </p:spPr>
        <p:txBody>
          <a:bodyPr vert="horz" wrap="square" lIns="0" tIns="13970" rIns="0" bIns="0" rtlCol="0">
            <a:spAutoFit/>
          </a:bodyPr>
          <a:lstStyle/>
          <a:p>
            <a:pPr marL="38100">
              <a:lnSpc>
                <a:spcPct val="100000"/>
              </a:lnSpc>
              <a:spcBef>
                <a:spcPts val="110"/>
              </a:spcBef>
            </a:pPr>
            <a:r>
              <a:rPr lang="ja-JP" altLang="en-US" sz="3600" spc="-37" baseline="-6944">
                <a:ea typeface="Yu Gothic" panose="020B0400000000000000" pitchFamily="34" charset="-128"/>
              </a:rPr>
              <a:t>三浦半島エリア</a:t>
            </a:r>
            <a:r>
              <a:rPr sz="3600" spc="-37" baseline="-6944" dirty="0">
                <a:ea typeface="Yu Gothic" panose="020B0400000000000000" pitchFamily="34" charset="-128"/>
              </a:rPr>
              <a:t>－</a:t>
            </a:r>
            <a:r>
              <a:rPr lang="ja-JP" altLang="en-US" sz="1600" spc="15">
                <a:ea typeface="Yu Gothic" panose="020B0400000000000000" pitchFamily="34" charset="-128"/>
              </a:rPr>
              <a:t>自然と農漁業を学ぶ</a:t>
            </a:r>
            <a:r>
              <a:rPr sz="3600" spc="-75" baseline="-6944" dirty="0">
                <a:ea typeface="Yu Gothic" panose="020B0400000000000000" pitchFamily="34" charset="-128"/>
              </a:rPr>
              <a:t>－</a:t>
            </a:r>
            <a:endParaRPr sz="3600" baseline="-6944" dirty="0">
              <a:ea typeface="Yu Gothic" panose="020B0400000000000000" pitchFamily="34" charset="-128"/>
            </a:endParaRPr>
          </a:p>
        </p:txBody>
      </p:sp>
      <p:sp>
        <p:nvSpPr>
          <p:cNvPr id="152" name="テキスト ボックス 151">
            <a:extLst>
              <a:ext uri="{FF2B5EF4-FFF2-40B4-BE49-F238E27FC236}">
                <a16:creationId xmlns:a16="http://schemas.microsoft.com/office/drawing/2014/main" id="{44D7026E-87A7-D7EC-17D5-4BCE428667E3}"/>
              </a:ext>
            </a:extLst>
          </p:cNvPr>
          <p:cNvSpPr txBox="1"/>
          <p:nvPr/>
        </p:nvSpPr>
        <p:spPr>
          <a:xfrm>
            <a:off x="7318802"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53" name="テキスト ボックス 152">
            <a:extLst>
              <a:ext uri="{FF2B5EF4-FFF2-40B4-BE49-F238E27FC236}">
                <a16:creationId xmlns:a16="http://schemas.microsoft.com/office/drawing/2014/main" id="{2D4A40E5-33EA-3B34-FC00-3D6E2D05E743}"/>
              </a:ext>
            </a:extLst>
          </p:cNvPr>
          <p:cNvSpPr txBox="1"/>
          <p:nvPr/>
        </p:nvSpPr>
        <p:spPr>
          <a:xfrm>
            <a:off x="7318802"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54" name="テキスト ボックス 153">
            <a:extLst>
              <a:ext uri="{FF2B5EF4-FFF2-40B4-BE49-F238E27FC236}">
                <a16:creationId xmlns:a16="http://schemas.microsoft.com/office/drawing/2014/main" id="{EF86ED21-ED01-DC96-049A-EF64769293FD}"/>
              </a:ext>
            </a:extLst>
          </p:cNvPr>
          <p:cNvSpPr txBox="1"/>
          <p:nvPr/>
        </p:nvSpPr>
        <p:spPr>
          <a:xfrm>
            <a:off x="7318802"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55" name="テキスト ボックス 154">
            <a:extLst>
              <a:ext uri="{FF2B5EF4-FFF2-40B4-BE49-F238E27FC236}">
                <a16:creationId xmlns:a16="http://schemas.microsoft.com/office/drawing/2014/main" id="{041F4693-34AA-9F53-2A93-F4742E2AA3C3}"/>
              </a:ext>
            </a:extLst>
          </p:cNvPr>
          <p:cNvSpPr txBox="1"/>
          <p:nvPr/>
        </p:nvSpPr>
        <p:spPr>
          <a:xfrm>
            <a:off x="482221"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72" name="object 40">
            <a:extLst>
              <a:ext uri="{FF2B5EF4-FFF2-40B4-BE49-F238E27FC236}">
                <a16:creationId xmlns:a16="http://schemas.microsoft.com/office/drawing/2014/main" id="{386DFAC7-A81C-A948-67FC-B1A5B7393C55}"/>
              </a:ext>
            </a:extLst>
          </p:cNvPr>
          <p:cNvSpPr/>
          <p:nvPr/>
        </p:nvSpPr>
        <p:spPr>
          <a:xfrm>
            <a:off x="287997" y="6048019"/>
            <a:ext cx="720090" cy="657225"/>
          </a:xfrm>
          <a:custGeom>
            <a:avLst/>
            <a:gdLst/>
            <a:ahLst/>
            <a:cxnLst/>
            <a:rect l="l" t="t" r="r" b="b"/>
            <a:pathLst>
              <a:path w="720090" h="657225">
                <a:moveTo>
                  <a:pt x="720001" y="584987"/>
                </a:moveTo>
                <a:lnTo>
                  <a:pt x="714311" y="557034"/>
                </a:lnTo>
                <a:lnTo>
                  <a:pt x="698842" y="534149"/>
                </a:lnTo>
                <a:lnTo>
                  <a:pt x="675957" y="518680"/>
                </a:lnTo>
                <a:lnTo>
                  <a:pt x="648004" y="512991"/>
                </a:lnTo>
                <a:lnTo>
                  <a:pt x="71996" y="512991"/>
                </a:lnTo>
                <a:lnTo>
                  <a:pt x="44030" y="518680"/>
                </a:lnTo>
                <a:lnTo>
                  <a:pt x="21145" y="534149"/>
                </a:lnTo>
                <a:lnTo>
                  <a:pt x="5676" y="557034"/>
                </a:lnTo>
                <a:lnTo>
                  <a:pt x="0" y="584987"/>
                </a:lnTo>
                <a:lnTo>
                  <a:pt x="5676" y="612952"/>
                </a:lnTo>
                <a:lnTo>
                  <a:pt x="21145" y="635838"/>
                </a:lnTo>
                <a:lnTo>
                  <a:pt x="44030" y="651306"/>
                </a:lnTo>
                <a:lnTo>
                  <a:pt x="71996" y="656983"/>
                </a:lnTo>
                <a:lnTo>
                  <a:pt x="648004" y="656983"/>
                </a:lnTo>
                <a:lnTo>
                  <a:pt x="675957" y="651306"/>
                </a:lnTo>
                <a:lnTo>
                  <a:pt x="698842" y="635838"/>
                </a:lnTo>
                <a:lnTo>
                  <a:pt x="714311" y="612952"/>
                </a:lnTo>
                <a:lnTo>
                  <a:pt x="720001" y="584987"/>
                </a:lnTo>
                <a:close/>
              </a:path>
              <a:path w="720090" h="657225">
                <a:moveTo>
                  <a:pt x="720001" y="413994"/>
                </a:moveTo>
                <a:lnTo>
                  <a:pt x="714311" y="386041"/>
                </a:lnTo>
                <a:lnTo>
                  <a:pt x="698842" y="363143"/>
                </a:lnTo>
                <a:lnTo>
                  <a:pt x="675957" y="347675"/>
                </a:lnTo>
                <a:lnTo>
                  <a:pt x="648004" y="341998"/>
                </a:lnTo>
                <a:lnTo>
                  <a:pt x="71996" y="341998"/>
                </a:lnTo>
                <a:lnTo>
                  <a:pt x="44030" y="347675"/>
                </a:lnTo>
                <a:lnTo>
                  <a:pt x="21145" y="363143"/>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90" h="657225">
                <a:moveTo>
                  <a:pt x="720001" y="242989"/>
                </a:moveTo>
                <a:lnTo>
                  <a:pt x="714311" y="215036"/>
                </a:lnTo>
                <a:lnTo>
                  <a:pt x="698842" y="192151"/>
                </a:lnTo>
                <a:lnTo>
                  <a:pt x="675957" y="176682"/>
                </a:lnTo>
                <a:lnTo>
                  <a:pt x="648004" y="170992"/>
                </a:lnTo>
                <a:lnTo>
                  <a:pt x="71996" y="170992"/>
                </a:lnTo>
                <a:lnTo>
                  <a:pt x="44030" y="176682"/>
                </a:lnTo>
                <a:lnTo>
                  <a:pt x="21145" y="192151"/>
                </a:lnTo>
                <a:lnTo>
                  <a:pt x="5676" y="215036"/>
                </a:lnTo>
                <a:lnTo>
                  <a:pt x="0" y="242989"/>
                </a:lnTo>
                <a:lnTo>
                  <a:pt x="5676" y="270941"/>
                </a:lnTo>
                <a:lnTo>
                  <a:pt x="21145" y="293839"/>
                </a:lnTo>
                <a:lnTo>
                  <a:pt x="44030" y="309308"/>
                </a:lnTo>
                <a:lnTo>
                  <a:pt x="71996" y="314985"/>
                </a:lnTo>
                <a:lnTo>
                  <a:pt x="648004" y="314985"/>
                </a:lnTo>
                <a:lnTo>
                  <a:pt x="675957" y="309308"/>
                </a:lnTo>
                <a:lnTo>
                  <a:pt x="698842" y="293839"/>
                </a:lnTo>
                <a:lnTo>
                  <a:pt x="714311" y="270941"/>
                </a:lnTo>
                <a:lnTo>
                  <a:pt x="720001" y="242989"/>
                </a:lnTo>
                <a:close/>
              </a:path>
              <a:path w="720090" h="657225">
                <a:moveTo>
                  <a:pt x="720001" y="71996"/>
                </a:moveTo>
                <a:lnTo>
                  <a:pt x="714311" y="44043"/>
                </a:lnTo>
                <a:lnTo>
                  <a:pt x="698842" y="21145"/>
                </a:lnTo>
                <a:lnTo>
                  <a:pt x="675957" y="5676"/>
                </a:lnTo>
                <a:lnTo>
                  <a:pt x="648004" y="0"/>
                </a:lnTo>
                <a:lnTo>
                  <a:pt x="71996" y="0"/>
                </a:lnTo>
                <a:lnTo>
                  <a:pt x="44030" y="5676"/>
                </a:lnTo>
                <a:lnTo>
                  <a:pt x="21145" y="21145"/>
                </a:lnTo>
                <a:lnTo>
                  <a:pt x="5676" y="44043"/>
                </a:lnTo>
                <a:lnTo>
                  <a:pt x="0" y="71996"/>
                </a:lnTo>
                <a:lnTo>
                  <a:pt x="5676" y="99949"/>
                </a:lnTo>
                <a:lnTo>
                  <a:pt x="21145" y="122834"/>
                </a:lnTo>
                <a:lnTo>
                  <a:pt x="44030" y="138303"/>
                </a:lnTo>
                <a:lnTo>
                  <a:pt x="71996" y="143992"/>
                </a:lnTo>
                <a:lnTo>
                  <a:pt x="648004" y="143992"/>
                </a:lnTo>
                <a:lnTo>
                  <a:pt x="675957" y="138303"/>
                </a:lnTo>
                <a:lnTo>
                  <a:pt x="698842" y="122834"/>
                </a:lnTo>
                <a:lnTo>
                  <a:pt x="714311" y="99949"/>
                </a:lnTo>
                <a:lnTo>
                  <a:pt x="720001" y="71996"/>
                </a:lnTo>
                <a:close/>
              </a:path>
            </a:pathLst>
          </a:custGeom>
          <a:solidFill>
            <a:srgbClr val="808285"/>
          </a:solidFill>
        </p:spPr>
        <p:txBody>
          <a:bodyPr wrap="square" lIns="0" tIns="0" rIns="0" bIns="0" rtlCol="0"/>
          <a:lstStyle/>
          <a:p>
            <a:endParaRPr/>
          </a:p>
        </p:txBody>
      </p:sp>
      <p:sp>
        <p:nvSpPr>
          <p:cNvPr id="156" name="テキスト ボックス 155">
            <a:extLst>
              <a:ext uri="{FF2B5EF4-FFF2-40B4-BE49-F238E27FC236}">
                <a16:creationId xmlns:a16="http://schemas.microsoft.com/office/drawing/2014/main" id="{A62BC171-6879-A0A6-8A60-84B246A60230}"/>
              </a:ext>
            </a:extLst>
          </p:cNvPr>
          <p:cNvSpPr txBox="1"/>
          <p:nvPr/>
        </p:nvSpPr>
        <p:spPr>
          <a:xfrm>
            <a:off x="482221"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57" name="テキスト ボックス 156">
            <a:extLst>
              <a:ext uri="{FF2B5EF4-FFF2-40B4-BE49-F238E27FC236}">
                <a16:creationId xmlns:a16="http://schemas.microsoft.com/office/drawing/2014/main" id="{DA8047A5-1351-24DA-92FE-88C1490F033D}"/>
              </a:ext>
            </a:extLst>
          </p:cNvPr>
          <p:cNvSpPr txBox="1"/>
          <p:nvPr/>
        </p:nvSpPr>
        <p:spPr>
          <a:xfrm>
            <a:off x="482221"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58" name="テキスト ボックス 157">
            <a:extLst>
              <a:ext uri="{FF2B5EF4-FFF2-40B4-BE49-F238E27FC236}">
                <a16:creationId xmlns:a16="http://schemas.microsoft.com/office/drawing/2014/main" id="{3F8DF24D-4DB8-4AC0-24B8-7C10E6CE7A36}"/>
              </a:ext>
            </a:extLst>
          </p:cNvPr>
          <p:cNvSpPr txBox="1"/>
          <p:nvPr/>
        </p:nvSpPr>
        <p:spPr>
          <a:xfrm>
            <a:off x="3898900" y="491536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事前学習</a:t>
            </a:r>
          </a:p>
        </p:txBody>
      </p:sp>
      <p:sp>
        <p:nvSpPr>
          <p:cNvPr id="159" name="テキスト ボックス 158">
            <a:extLst>
              <a:ext uri="{FF2B5EF4-FFF2-40B4-BE49-F238E27FC236}">
                <a16:creationId xmlns:a16="http://schemas.microsoft.com/office/drawing/2014/main" id="{E9433B8B-AAD6-71FD-F034-EBCF557816F2}"/>
              </a:ext>
            </a:extLst>
          </p:cNvPr>
          <p:cNvSpPr txBox="1"/>
          <p:nvPr/>
        </p:nvSpPr>
        <p:spPr>
          <a:xfrm>
            <a:off x="3898900" y="5312149"/>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現地学習</a:t>
            </a:r>
          </a:p>
        </p:txBody>
      </p:sp>
      <p:sp>
        <p:nvSpPr>
          <p:cNvPr id="160" name="テキスト ボックス 159">
            <a:extLst>
              <a:ext uri="{FF2B5EF4-FFF2-40B4-BE49-F238E27FC236}">
                <a16:creationId xmlns:a16="http://schemas.microsoft.com/office/drawing/2014/main" id="{04C47947-1705-B317-FB5E-909DDD0BE3DE}"/>
              </a:ext>
            </a:extLst>
          </p:cNvPr>
          <p:cNvSpPr txBox="1"/>
          <p:nvPr/>
        </p:nvSpPr>
        <p:spPr>
          <a:xfrm>
            <a:off x="3898900" y="5706796"/>
            <a:ext cx="410369" cy="123111"/>
          </a:xfrm>
          <a:prstGeom prst="rect">
            <a:avLst/>
          </a:prstGeom>
          <a:noFill/>
        </p:spPr>
        <p:txBody>
          <a:bodyPr wrap="none" lIns="0" tIns="0" rIns="0" bIns="0" rtlCol="0">
            <a:spAutoFit/>
          </a:bodyPr>
          <a:lstStyle/>
          <a:p>
            <a:pPr algn="ctr"/>
            <a:r>
              <a:rPr kumimoji="1" lang="ja-JP" altLang="en-US" sz="800" b="1">
                <a:solidFill>
                  <a:schemeClr val="bg1"/>
                </a:solidFill>
                <a:latin typeface="Yu Gothic" panose="020B0400000000000000" pitchFamily="34" charset="-128"/>
                <a:ea typeface="Yu Gothic" panose="020B0400000000000000" pitchFamily="34" charset="-128"/>
              </a:rPr>
              <a:t>事後学習</a:t>
            </a:r>
          </a:p>
        </p:txBody>
      </p:sp>
      <p:sp>
        <p:nvSpPr>
          <p:cNvPr id="165" name="object 51">
            <a:extLst>
              <a:ext uri="{FF2B5EF4-FFF2-40B4-BE49-F238E27FC236}">
                <a16:creationId xmlns:a16="http://schemas.microsoft.com/office/drawing/2014/main" id="{4E531693-AAC2-4ADF-DB8C-E3F1E5C6631D}"/>
              </a:ext>
            </a:extLst>
          </p:cNvPr>
          <p:cNvSpPr txBox="1"/>
          <p:nvPr/>
        </p:nvSpPr>
        <p:spPr>
          <a:xfrm>
            <a:off x="9847081"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66" name="object 48">
            <a:extLst>
              <a:ext uri="{FF2B5EF4-FFF2-40B4-BE49-F238E27FC236}">
                <a16:creationId xmlns:a16="http://schemas.microsoft.com/office/drawing/2014/main" id="{DA7F8F24-F476-92CD-844D-91049E83442E}"/>
              </a:ext>
            </a:extLst>
          </p:cNvPr>
          <p:cNvSpPr txBox="1"/>
          <p:nvPr/>
        </p:nvSpPr>
        <p:spPr>
          <a:xfrm>
            <a:off x="6427080"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endParaRPr lang="ja-JP" altLang="en-US" sz="600" dirty="0">
              <a:latin typeface="Yu Gothic Medium" panose="020B0400000000000000" pitchFamily="34" charset="-128"/>
              <a:ea typeface="Yu Gothic Medium" panose="020B0400000000000000" pitchFamily="34" charset="-128"/>
              <a:cs typeface="Yu Gothic Pr6N M"/>
            </a:endParaRPr>
          </a:p>
        </p:txBody>
      </p:sp>
      <p:sp>
        <p:nvSpPr>
          <p:cNvPr id="167" name="object 45">
            <a:extLst>
              <a:ext uri="{FF2B5EF4-FFF2-40B4-BE49-F238E27FC236}">
                <a16:creationId xmlns:a16="http://schemas.microsoft.com/office/drawing/2014/main" id="{D574AEF1-9FC7-981A-E49B-75DB62182AD6}"/>
              </a:ext>
            </a:extLst>
          </p:cNvPr>
          <p:cNvSpPr txBox="1"/>
          <p:nvPr/>
        </p:nvSpPr>
        <p:spPr>
          <a:xfrm>
            <a:off x="3007066" y="6278134"/>
            <a:ext cx="563245" cy="105157"/>
          </a:xfrm>
          <a:prstGeom prst="rect">
            <a:avLst/>
          </a:prstGeom>
        </p:spPr>
        <p:txBody>
          <a:bodyPr vert="horz" wrap="square" lIns="0" tIns="12700" rIns="0" bIns="0" rtlCol="0">
            <a:spAutoFit/>
          </a:bodyPr>
          <a:lstStyle/>
          <a:p>
            <a:pPr marL="12700">
              <a:lnSpc>
                <a:spcPct val="100000"/>
              </a:lnSpc>
              <a:spcBef>
                <a:spcPts val="100"/>
              </a:spcBef>
            </a:pPr>
            <a:r>
              <a:rPr lang="ja-JP" altLang="en-US" sz="600" spc="-85">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168" name="テキスト ボックス 167">
            <a:extLst>
              <a:ext uri="{FF2B5EF4-FFF2-40B4-BE49-F238E27FC236}">
                <a16:creationId xmlns:a16="http://schemas.microsoft.com/office/drawing/2014/main" id="{49D126CD-B4CD-D7E9-BB4B-395147EBC652}"/>
              </a:ext>
            </a:extLst>
          </p:cNvPr>
          <p:cNvSpPr txBox="1"/>
          <p:nvPr/>
        </p:nvSpPr>
        <p:spPr>
          <a:xfrm>
            <a:off x="318448"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69" name="テキスト ボックス 168">
            <a:extLst>
              <a:ext uri="{FF2B5EF4-FFF2-40B4-BE49-F238E27FC236}">
                <a16:creationId xmlns:a16="http://schemas.microsoft.com/office/drawing/2014/main" id="{46541BA6-E9D8-9DCB-72AC-38D603A10F02}"/>
              </a:ext>
            </a:extLst>
          </p:cNvPr>
          <p:cNvSpPr txBox="1"/>
          <p:nvPr/>
        </p:nvSpPr>
        <p:spPr>
          <a:xfrm>
            <a:off x="318448"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89" name="object 53">
            <a:extLst>
              <a:ext uri="{FF2B5EF4-FFF2-40B4-BE49-F238E27FC236}">
                <a16:creationId xmlns:a16="http://schemas.microsoft.com/office/drawing/2014/main" id="{0BCA4E8C-BB60-53F0-B428-ECC532E0892E}"/>
              </a:ext>
            </a:extLst>
          </p:cNvPr>
          <p:cNvSpPr/>
          <p:nvPr/>
        </p:nvSpPr>
        <p:spPr>
          <a:xfrm>
            <a:off x="7127989" y="6048019"/>
            <a:ext cx="720090" cy="657225"/>
          </a:xfrm>
          <a:custGeom>
            <a:avLst/>
            <a:gdLst/>
            <a:ahLst/>
            <a:cxnLst/>
            <a:rect l="l" t="t" r="r" b="b"/>
            <a:pathLst>
              <a:path w="720090" h="657225">
                <a:moveTo>
                  <a:pt x="720001" y="584987"/>
                </a:moveTo>
                <a:lnTo>
                  <a:pt x="714324" y="557034"/>
                </a:lnTo>
                <a:lnTo>
                  <a:pt x="698855" y="534149"/>
                </a:lnTo>
                <a:lnTo>
                  <a:pt x="675957" y="518680"/>
                </a:lnTo>
                <a:lnTo>
                  <a:pt x="648004" y="512991"/>
                </a:lnTo>
                <a:lnTo>
                  <a:pt x="71996" y="512991"/>
                </a:lnTo>
                <a:lnTo>
                  <a:pt x="44043" y="518680"/>
                </a:lnTo>
                <a:lnTo>
                  <a:pt x="21158" y="534149"/>
                </a:lnTo>
                <a:lnTo>
                  <a:pt x="5689" y="557034"/>
                </a:lnTo>
                <a:lnTo>
                  <a:pt x="0" y="584987"/>
                </a:lnTo>
                <a:lnTo>
                  <a:pt x="5689" y="612952"/>
                </a:lnTo>
                <a:lnTo>
                  <a:pt x="21158" y="635838"/>
                </a:lnTo>
                <a:lnTo>
                  <a:pt x="44043" y="651306"/>
                </a:lnTo>
                <a:lnTo>
                  <a:pt x="71996" y="656983"/>
                </a:lnTo>
                <a:lnTo>
                  <a:pt x="648004" y="656983"/>
                </a:lnTo>
                <a:lnTo>
                  <a:pt x="675957" y="651306"/>
                </a:lnTo>
                <a:lnTo>
                  <a:pt x="698855" y="635838"/>
                </a:lnTo>
                <a:lnTo>
                  <a:pt x="714324" y="612952"/>
                </a:lnTo>
                <a:lnTo>
                  <a:pt x="720001" y="584987"/>
                </a:lnTo>
                <a:close/>
              </a:path>
              <a:path w="720090" h="657225">
                <a:moveTo>
                  <a:pt x="720001" y="413994"/>
                </a:moveTo>
                <a:lnTo>
                  <a:pt x="714324" y="386041"/>
                </a:lnTo>
                <a:lnTo>
                  <a:pt x="698855" y="363143"/>
                </a:lnTo>
                <a:lnTo>
                  <a:pt x="675957" y="347675"/>
                </a:lnTo>
                <a:lnTo>
                  <a:pt x="648004" y="341998"/>
                </a:lnTo>
                <a:lnTo>
                  <a:pt x="71996" y="341998"/>
                </a:lnTo>
                <a:lnTo>
                  <a:pt x="44043" y="347675"/>
                </a:lnTo>
                <a:lnTo>
                  <a:pt x="21158" y="363143"/>
                </a:lnTo>
                <a:lnTo>
                  <a:pt x="5689" y="386041"/>
                </a:lnTo>
                <a:lnTo>
                  <a:pt x="0" y="413994"/>
                </a:lnTo>
                <a:lnTo>
                  <a:pt x="5689" y="441947"/>
                </a:lnTo>
                <a:lnTo>
                  <a:pt x="21158" y="464845"/>
                </a:lnTo>
                <a:lnTo>
                  <a:pt x="44043" y="480314"/>
                </a:lnTo>
                <a:lnTo>
                  <a:pt x="71996" y="485990"/>
                </a:lnTo>
                <a:lnTo>
                  <a:pt x="648004" y="485990"/>
                </a:lnTo>
                <a:lnTo>
                  <a:pt x="675957" y="480314"/>
                </a:lnTo>
                <a:lnTo>
                  <a:pt x="698855" y="464845"/>
                </a:lnTo>
                <a:lnTo>
                  <a:pt x="714324" y="441947"/>
                </a:lnTo>
                <a:lnTo>
                  <a:pt x="720001" y="413994"/>
                </a:lnTo>
                <a:close/>
              </a:path>
              <a:path w="720090" h="657225">
                <a:moveTo>
                  <a:pt x="720001" y="242989"/>
                </a:moveTo>
                <a:lnTo>
                  <a:pt x="714324" y="215036"/>
                </a:lnTo>
                <a:lnTo>
                  <a:pt x="698855" y="192151"/>
                </a:lnTo>
                <a:lnTo>
                  <a:pt x="675957" y="176682"/>
                </a:lnTo>
                <a:lnTo>
                  <a:pt x="648004" y="170992"/>
                </a:lnTo>
                <a:lnTo>
                  <a:pt x="71996" y="170992"/>
                </a:lnTo>
                <a:lnTo>
                  <a:pt x="44043" y="176682"/>
                </a:lnTo>
                <a:lnTo>
                  <a:pt x="21158" y="192151"/>
                </a:lnTo>
                <a:lnTo>
                  <a:pt x="5689" y="215036"/>
                </a:lnTo>
                <a:lnTo>
                  <a:pt x="0" y="242989"/>
                </a:lnTo>
                <a:lnTo>
                  <a:pt x="5689" y="270941"/>
                </a:lnTo>
                <a:lnTo>
                  <a:pt x="21158" y="293839"/>
                </a:lnTo>
                <a:lnTo>
                  <a:pt x="44043" y="309308"/>
                </a:lnTo>
                <a:lnTo>
                  <a:pt x="71996" y="314985"/>
                </a:lnTo>
                <a:lnTo>
                  <a:pt x="648004" y="314985"/>
                </a:lnTo>
                <a:lnTo>
                  <a:pt x="675957" y="309308"/>
                </a:lnTo>
                <a:lnTo>
                  <a:pt x="698855" y="293839"/>
                </a:lnTo>
                <a:lnTo>
                  <a:pt x="714324" y="270941"/>
                </a:lnTo>
                <a:lnTo>
                  <a:pt x="720001" y="242989"/>
                </a:lnTo>
                <a:close/>
              </a:path>
              <a:path w="720090" h="657225">
                <a:moveTo>
                  <a:pt x="720001" y="71996"/>
                </a:moveTo>
                <a:lnTo>
                  <a:pt x="714324" y="44043"/>
                </a:lnTo>
                <a:lnTo>
                  <a:pt x="698855" y="21145"/>
                </a:lnTo>
                <a:lnTo>
                  <a:pt x="675957" y="5676"/>
                </a:lnTo>
                <a:lnTo>
                  <a:pt x="648004" y="0"/>
                </a:lnTo>
                <a:lnTo>
                  <a:pt x="71996" y="0"/>
                </a:lnTo>
                <a:lnTo>
                  <a:pt x="44043" y="5676"/>
                </a:lnTo>
                <a:lnTo>
                  <a:pt x="21158" y="21145"/>
                </a:lnTo>
                <a:lnTo>
                  <a:pt x="5689" y="44043"/>
                </a:lnTo>
                <a:lnTo>
                  <a:pt x="0" y="71996"/>
                </a:lnTo>
                <a:lnTo>
                  <a:pt x="5689" y="99949"/>
                </a:lnTo>
                <a:lnTo>
                  <a:pt x="21158" y="122834"/>
                </a:lnTo>
                <a:lnTo>
                  <a:pt x="44043" y="138303"/>
                </a:lnTo>
                <a:lnTo>
                  <a:pt x="71996" y="143992"/>
                </a:lnTo>
                <a:lnTo>
                  <a:pt x="648004" y="143992"/>
                </a:lnTo>
                <a:lnTo>
                  <a:pt x="675957" y="138303"/>
                </a:lnTo>
                <a:lnTo>
                  <a:pt x="698855" y="122834"/>
                </a:lnTo>
                <a:lnTo>
                  <a:pt x="714324" y="99949"/>
                </a:lnTo>
                <a:lnTo>
                  <a:pt x="720001" y="71996"/>
                </a:lnTo>
                <a:close/>
              </a:path>
            </a:pathLst>
          </a:custGeom>
          <a:solidFill>
            <a:srgbClr val="808285"/>
          </a:solidFill>
        </p:spPr>
        <p:txBody>
          <a:bodyPr wrap="square" lIns="0" tIns="0" rIns="0" bIns="0" rtlCol="0"/>
          <a:lstStyle/>
          <a:p>
            <a:endParaRPr/>
          </a:p>
        </p:txBody>
      </p:sp>
      <p:sp>
        <p:nvSpPr>
          <p:cNvPr id="170" name="テキスト ボックス 169">
            <a:extLst>
              <a:ext uri="{FF2B5EF4-FFF2-40B4-BE49-F238E27FC236}">
                <a16:creationId xmlns:a16="http://schemas.microsoft.com/office/drawing/2014/main" id="{74069470-7874-0F5D-F458-B3C66AF2639D}"/>
              </a:ext>
            </a:extLst>
          </p:cNvPr>
          <p:cNvSpPr txBox="1"/>
          <p:nvPr/>
        </p:nvSpPr>
        <p:spPr>
          <a:xfrm>
            <a:off x="318448" y="64115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71" name="テキスト ボックス 170">
            <a:extLst>
              <a:ext uri="{FF2B5EF4-FFF2-40B4-BE49-F238E27FC236}">
                <a16:creationId xmlns:a16="http://schemas.microsoft.com/office/drawing/2014/main" id="{E1B4DD56-72F5-891A-C4F7-521983F7E9AA}"/>
              </a:ext>
            </a:extLst>
          </p:cNvPr>
          <p:cNvSpPr txBox="1"/>
          <p:nvPr/>
        </p:nvSpPr>
        <p:spPr>
          <a:xfrm>
            <a:off x="318448" y="6584874"/>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82" name="テキスト ボックス 181">
            <a:extLst>
              <a:ext uri="{FF2B5EF4-FFF2-40B4-BE49-F238E27FC236}">
                <a16:creationId xmlns:a16="http://schemas.microsoft.com/office/drawing/2014/main" id="{70E05824-89E6-A2CF-6C80-B96D25F58597}"/>
              </a:ext>
            </a:extLst>
          </p:cNvPr>
          <p:cNvSpPr txBox="1"/>
          <p:nvPr/>
        </p:nvSpPr>
        <p:spPr>
          <a:xfrm>
            <a:off x="7887261"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5" name="テキスト ボックス 184">
            <a:extLst>
              <a:ext uri="{FF2B5EF4-FFF2-40B4-BE49-F238E27FC236}">
                <a16:creationId xmlns:a16="http://schemas.microsoft.com/office/drawing/2014/main" id="{9204B40E-5BF3-6DD1-2DF0-2B0A5BAE92D4}"/>
              </a:ext>
            </a:extLst>
          </p:cNvPr>
          <p:cNvSpPr txBox="1"/>
          <p:nvPr/>
        </p:nvSpPr>
        <p:spPr>
          <a:xfrm>
            <a:off x="7157304" y="60674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参加可能人数</a:t>
            </a:r>
          </a:p>
        </p:txBody>
      </p:sp>
      <p:sp>
        <p:nvSpPr>
          <p:cNvPr id="186" name="テキスト ボックス 185">
            <a:extLst>
              <a:ext uri="{FF2B5EF4-FFF2-40B4-BE49-F238E27FC236}">
                <a16:creationId xmlns:a16="http://schemas.microsoft.com/office/drawing/2014/main" id="{034C4EE0-2D7F-4720-6EA7-F315518BAABA}"/>
              </a:ext>
            </a:extLst>
          </p:cNvPr>
          <p:cNvSpPr txBox="1"/>
          <p:nvPr/>
        </p:nvSpPr>
        <p:spPr>
          <a:xfrm>
            <a:off x="7157304" y="62403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体験時間</a:t>
            </a:r>
          </a:p>
        </p:txBody>
      </p:sp>
      <p:sp>
        <p:nvSpPr>
          <p:cNvPr id="187" name="テキスト ボックス 186">
            <a:extLst>
              <a:ext uri="{FF2B5EF4-FFF2-40B4-BE49-F238E27FC236}">
                <a16:creationId xmlns:a16="http://schemas.microsoft.com/office/drawing/2014/main" id="{7873A060-E7A6-E8A0-C43A-BB0ED94758B6}"/>
              </a:ext>
            </a:extLst>
          </p:cNvPr>
          <p:cNvSpPr txBox="1"/>
          <p:nvPr/>
        </p:nvSpPr>
        <p:spPr>
          <a:xfrm>
            <a:off x="7157304" y="6411525"/>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対象</a:t>
            </a:r>
          </a:p>
        </p:txBody>
      </p:sp>
      <p:sp>
        <p:nvSpPr>
          <p:cNvPr id="188" name="テキスト ボックス 187">
            <a:extLst>
              <a:ext uri="{FF2B5EF4-FFF2-40B4-BE49-F238E27FC236}">
                <a16:creationId xmlns:a16="http://schemas.microsoft.com/office/drawing/2014/main" id="{313A82B9-8BC1-E840-1F37-C4D55E76CCAB}"/>
              </a:ext>
            </a:extLst>
          </p:cNvPr>
          <p:cNvSpPr txBox="1"/>
          <p:nvPr/>
        </p:nvSpPr>
        <p:spPr>
          <a:xfrm>
            <a:off x="7157304" y="6584874"/>
            <a:ext cx="657459" cy="115416"/>
          </a:xfrm>
          <a:prstGeom prst="rect">
            <a:avLst/>
          </a:prstGeom>
          <a:noFill/>
        </p:spPr>
        <p:txBody>
          <a:bodyPr wrap="square" lIns="0" tIns="0" rIns="0" bIns="0" rtlCol="0">
            <a:spAutoFit/>
          </a:bodyPr>
          <a:lstStyle/>
          <a:p>
            <a:pPr algn="ctr"/>
            <a:r>
              <a:rPr kumimoji="1" lang="ja-JP" altLang="en-US" sz="750">
                <a:solidFill>
                  <a:schemeClr val="bg1"/>
                </a:solidFill>
                <a:latin typeface="Yu Gothic Medium" panose="020B0400000000000000" pitchFamily="34" charset="-128"/>
                <a:ea typeface="Yu Gothic Medium" panose="020B0400000000000000" pitchFamily="34" charset="-128"/>
              </a:rPr>
              <a:t>料金</a:t>
            </a:r>
          </a:p>
        </p:txBody>
      </p:sp>
      <p:sp>
        <p:nvSpPr>
          <p:cNvPr id="192" name="テキスト ボックス 191">
            <a:extLst>
              <a:ext uri="{FF2B5EF4-FFF2-40B4-BE49-F238E27FC236}">
                <a16:creationId xmlns:a16="http://schemas.microsoft.com/office/drawing/2014/main" id="{06A145CC-4325-4884-5B9D-8A0D01670126}"/>
              </a:ext>
            </a:extLst>
          </p:cNvPr>
          <p:cNvSpPr txBox="1"/>
          <p:nvPr/>
        </p:nvSpPr>
        <p:spPr>
          <a:xfrm>
            <a:off x="4462810"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5" name="テキスト ボックス 194">
            <a:extLst>
              <a:ext uri="{FF2B5EF4-FFF2-40B4-BE49-F238E27FC236}">
                <a16:creationId xmlns:a16="http://schemas.microsoft.com/office/drawing/2014/main" id="{EF7F2A1C-A1A1-7B51-E37D-D1E92675CFC3}"/>
              </a:ext>
            </a:extLst>
          </p:cNvPr>
          <p:cNvSpPr txBox="1"/>
          <p:nvPr/>
        </p:nvSpPr>
        <p:spPr>
          <a:xfrm>
            <a:off x="4462810" y="6584874"/>
            <a:ext cx="327013" cy="115416"/>
          </a:xfrm>
          <a:prstGeom prst="rect">
            <a:avLst/>
          </a:prstGeom>
          <a:noFill/>
        </p:spPr>
        <p:txBody>
          <a:bodyPr wrap="none" lIns="0" tIns="0" rIns="0" bIns="0" rtlCol="0">
            <a:spAutoFit/>
          </a:bodyPr>
          <a:lstStyle/>
          <a:p>
            <a:pPr marL="12700">
              <a:spcBef>
                <a:spcPts val="540"/>
              </a:spcBef>
            </a:pPr>
            <a:r>
              <a:rPr lang="en-US" altLang="ja-JP" sz="750" spc="-25" dirty="0" smtClean="0">
                <a:solidFill>
                  <a:srgbClr val="231F20"/>
                </a:solidFill>
                <a:latin typeface="Yu Gothic Medium" panose="020B0400000000000000" pitchFamily="34" charset="-128"/>
                <a:ea typeface="Yu Gothic Medium" panose="020B0400000000000000" pitchFamily="34" charset="-128"/>
                <a:cs typeface="Yu Gothic Pr6N M"/>
              </a:rPr>
              <a:t>1,100</a:t>
            </a:r>
            <a:r>
              <a:rPr lang="ja-JP" altLang="en-US" sz="750" spc="-25" dirty="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43" name="テキスト ボックス 42">
            <a:extLst>
              <a:ext uri="{FF2B5EF4-FFF2-40B4-BE49-F238E27FC236}">
                <a16:creationId xmlns:a16="http://schemas.microsoft.com/office/drawing/2014/main" id="{47C23EBF-CFE4-D1C4-88D9-C996ADEBB810}"/>
              </a:ext>
            </a:extLst>
          </p:cNvPr>
          <p:cNvSpPr txBox="1"/>
          <p:nvPr/>
        </p:nvSpPr>
        <p:spPr>
          <a:xfrm>
            <a:off x="1048405" y="6411525"/>
            <a:ext cx="2506684" cy="115416"/>
          </a:xfrm>
          <a:prstGeom prst="rect">
            <a:avLst/>
          </a:prstGeom>
          <a:noFill/>
        </p:spPr>
        <p:txBody>
          <a:bodyPr wrap="square" lIns="0" tIns="0" rIns="0" bIns="0" rtlCol="0">
            <a:spAutoFit/>
          </a:bodyPr>
          <a:lstStyle/>
          <a:p>
            <a:pPr marL="12700">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pic>
        <p:nvPicPr>
          <p:cNvPr id="97" name="図 96">
            <a:extLst>
              <a:ext uri="{FF2B5EF4-FFF2-40B4-BE49-F238E27FC236}">
                <a16:creationId xmlns:a16="http://schemas.microsoft.com/office/drawing/2014/main" id="{F8C909E5-6403-870D-1C0E-641A35A2F771}"/>
              </a:ext>
            </a:extLst>
          </p:cNvPr>
          <p:cNvPicPr>
            <a:picLocks noChangeAspect="1"/>
          </p:cNvPicPr>
          <p:nvPr/>
        </p:nvPicPr>
        <p:blipFill>
          <a:blip r:embed="rId22"/>
          <a:stretch>
            <a:fillRect/>
          </a:stretch>
        </p:blipFill>
        <p:spPr>
          <a:xfrm>
            <a:off x="3708006" y="6979906"/>
            <a:ext cx="1206500" cy="292100"/>
          </a:xfrm>
          <a:prstGeom prst="rect">
            <a:avLst/>
          </a:prstGeom>
        </p:spPr>
      </p:pic>
      <p:sp>
        <p:nvSpPr>
          <p:cNvPr id="103" name="object 106">
            <a:extLst>
              <a:ext uri="{FF2B5EF4-FFF2-40B4-BE49-F238E27FC236}">
                <a16:creationId xmlns:a16="http://schemas.microsoft.com/office/drawing/2014/main" id="{D022877E-9E37-D2CE-B25A-CFA885475B19}"/>
              </a:ext>
            </a:extLst>
          </p:cNvPr>
          <p:cNvSpPr txBox="1"/>
          <p:nvPr/>
        </p:nvSpPr>
        <p:spPr>
          <a:xfrm>
            <a:off x="1485899"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111" name="object 106">
            <a:extLst>
              <a:ext uri="{FF2B5EF4-FFF2-40B4-BE49-F238E27FC236}">
                <a16:creationId xmlns:a16="http://schemas.microsoft.com/office/drawing/2014/main" id="{B1B2A312-9ACB-35A0-941A-71B9A09326F8}"/>
              </a:ext>
            </a:extLst>
          </p:cNvPr>
          <p:cNvSpPr txBox="1"/>
          <p:nvPr/>
        </p:nvSpPr>
        <p:spPr>
          <a:xfrm>
            <a:off x="4910764"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sp>
        <p:nvSpPr>
          <p:cNvPr id="114" name="object 106">
            <a:extLst>
              <a:ext uri="{FF2B5EF4-FFF2-40B4-BE49-F238E27FC236}">
                <a16:creationId xmlns:a16="http://schemas.microsoft.com/office/drawing/2014/main" id="{6A5CF933-ED28-90FE-665C-CD0212E5A642}"/>
              </a:ext>
            </a:extLst>
          </p:cNvPr>
          <p:cNvSpPr txBox="1"/>
          <p:nvPr/>
        </p:nvSpPr>
        <p:spPr>
          <a:xfrm>
            <a:off x="8332676" y="4602874"/>
            <a:ext cx="914400" cy="168636"/>
          </a:xfrm>
          <a:prstGeom prst="rect">
            <a:avLst/>
          </a:prstGeom>
        </p:spPr>
        <p:txBody>
          <a:bodyPr vert="horz" wrap="square" lIns="0" tIns="14605" rIns="0" bIns="0" rtlCol="0">
            <a:noAutofit/>
          </a:bodyPr>
          <a:lstStyle/>
          <a:p>
            <a:pPr marR="38100" algn="ctr">
              <a:lnSpc>
                <a:spcPct val="100000"/>
              </a:lnSpc>
              <a:spcBef>
                <a:spcPts val="955"/>
              </a:spcBef>
            </a:pPr>
            <a:r>
              <a:rPr lang="ja-JP" altLang="en-US" sz="1000" b="1" spc="-50">
                <a:solidFill>
                  <a:srgbClr val="231F20"/>
                </a:solidFill>
                <a:latin typeface="Yu Gothic" panose="020B0400000000000000" pitchFamily="34" charset="-128"/>
                <a:ea typeface="Yu Gothic" panose="020B0400000000000000" pitchFamily="34" charset="-128"/>
                <a:cs typeface="Yu Gothic Pr6N B"/>
              </a:rPr>
              <a:t>学習のポイント</a:t>
            </a:r>
            <a:endParaRPr lang="ja-JP" altLang="en-US" sz="1000" b="1" dirty="0">
              <a:latin typeface="Yu Gothic" panose="020B0400000000000000" pitchFamily="34" charset="-128"/>
              <a:ea typeface="Yu Gothic" panose="020B0400000000000000" pitchFamily="34" charset="-128"/>
              <a:cs typeface="Yu Gothic Pr6N B"/>
            </a:endParaRPr>
          </a:p>
        </p:txBody>
      </p:sp>
      <p:grpSp>
        <p:nvGrpSpPr>
          <p:cNvPr id="23" name="object 153">
            <a:extLst>
              <a:ext uri="{FF2B5EF4-FFF2-40B4-BE49-F238E27FC236}">
                <a16:creationId xmlns:a16="http://schemas.microsoft.com/office/drawing/2014/main" id="{018D3562-887A-46A2-5682-F03A7145E5CF}"/>
              </a:ext>
            </a:extLst>
          </p:cNvPr>
          <p:cNvGrpSpPr/>
          <p:nvPr/>
        </p:nvGrpSpPr>
        <p:grpSpPr>
          <a:xfrm>
            <a:off x="-4445" y="0"/>
            <a:ext cx="10697845" cy="7566025"/>
            <a:chOff x="-2711" y="-2698"/>
            <a:chExt cx="10697845" cy="7566025"/>
          </a:xfrm>
        </p:grpSpPr>
        <p:sp>
          <p:nvSpPr>
            <p:cNvPr id="24" name="object 154">
              <a:extLst>
                <a:ext uri="{FF2B5EF4-FFF2-40B4-BE49-F238E27FC236}">
                  <a16:creationId xmlns:a16="http://schemas.microsoft.com/office/drawing/2014/main" id="{2ED0ED88-C16A-4C72-B24E-EA4ED1885147}"/>
                </a:ext>
              </a:extLst>
            </p:cNvPr>
            <p:cNvSpPr/>
            <p:nvPr/>
          </p:nvSpPr>
          <p:spPr>
            <a:xfrm>
              <a:off x="-2" y="8"/>
              <a:ext cx="10692130" cy="7560309"/>
            </a:xfrm>
            <a:custGeom>
              <a:avLst/>
              <a:gdLst/>
              <a:ahLst/>
              <a:cxnLst/>
              <a:rect l="l" t="t" r="r" b="b"/>
              <a:pathLst>
                <a:path w="10692130" h="7560309">
                  <a:moveTo>
                    <a:pt x="10691990" y="0"/>
                  </a:moveTo>
                  <a:lnTo>
                    <a:pt x="10691990" y="7559992"/>
                  </a:lnTo>
                  <a:lnTo>
                    <a:pt x="0" y="7559992"/>
                  </a:lnTo>
                  <a:lnTo>
                    <a:pt x="10692003" y="7559992"/>
                  </a:lnTo>
                  <a:lnTo>
                    <a:pt x="10692003" y="0"/>
                  </a:lnTo>
                  <a:close/>
                </a:path>
              </a:pathLst>
            </a:custGeom>
            <a:solidFill>
              <a:srgbClr val="FFFFFF"/>
            </a:solidFill>
          </p:spPr>
          <p:txBody>
            <a:bodyPr wrap="square" lIns="0" tIns="0" rIns="0" bIns="0" rtlCol="0"/>
            <a:lstStyle/>
            <a:p>
              <a:endParaRPr/>
            </a:p>
          </p:txBody>
        </p:sp>
        <p:sp>
          <p:nvSpPr>
            <p:cNvPr id="34" name="object 155">
              <a:extLst>
                <a:ext uri="{FF2B5EF4-FFF2-40B4-BE49-F238E27FC236}">
                  <a16:creationId xmlns:a16="http://schemas.microsoft.com/office/drawing/2014/main" id="{E3141003-126B-3BD9-EE98-2E351BCE1A70}"/>
                </a:ext>
              </a:extLst>
            </p:cNvPr>
            <p:cNvSpPr/>
            <p:nvPr/>
          </p:nvSpPr>
          <p:spPr>
            <a:xfrm>
              <a:off x="-12"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61" name="テキスト ボックス 160">
            <a:extLst>
              <a:ext uri="{FF2B5EF4-FFF2-40B4-BE49-F238E27FC236}">
                <a16:creationId xmlns:a16="http://schemas.microsoft.com/office/drawing/2014/main" id="{E407FE43-3824-5A94-08DB-5AFC9334A706}"/>
              </a:ext>
            </a:extLst>
          </p:cNvPr>
          <p:cNvSpPr txBox="1"/>
          <p:nvPr/>
        </p:nvSpPr>
        <p:spPr>
          <a:xfrm>
            <a:off x="1040299" y="60674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150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62" name="テキスト ボックス 161">
            <a:extLst>
              <a:ext uri="{FF2B5EF4-FFF2-40B4-BE49-F238E27FC236}">
                <a16:creationId xmlns:a16="http://schemas.microsoft.com/office/drawing/2014/main" id="{0E21D0E5-DF67-588D-BEBB-47D26899C6A5}"/>
              </a:ext>
            </a:extLst>
          </p:cNvPr>
          <p:cNvSpPr txBox="1"/>
          <p:nvPr/>
        </p:nvSpPr>
        <p:spPr>
          <a:xfrm>
            <a:off x="1048405" y="62403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spc="-25" dirty="0" smtClean="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spc="-25" dirty="0" smtClean="0">
                <a:solidFill>
                  <a:srgbClr val="231F20"/>
                </a:solidFill>
                <a:latin typeface="Yu Gothic Medium" panose="020B0400000000000000" pitchFamily="34" charset="-128"/>
                <a:ea typeface="Yu Gothic Medium" panose="020B0400000000000000" pitchFamily="34" charset="-128"/>
                <a:cs typeface="Yu Gothic Pr6N M"/>
              </a:rPr>
              <a:t>30</a:t>
            </a:r>
            <a:r>
              <a:rPr lang="ja-JP" altLang="en-US" sz="750" spc="-25" dirty="0" smtClean="0">
                <a:solidFill>
                  <a:srgbClr val="231F20"/>
                </a:solidFill>
                <a:latin typeface="Yu Gothic Medium" panose="020B0400000000000000" pitchFamily="34" charset="-128"/>
                <a:ea typeface="Yu Gothic Medium" panose="020B0400000000000000" pitchFamily="34" charset="-128"/>
                <a:cs typeface="Yu Gothic Pr6N M"/>
              </a:rPr>
              <a:t>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63" name="テキスト ボックス 162">
            <a:extLst>
              <a:ext uri="{FF2B5EF4-FFF2-40B4-BE49-F238E27FC236}">
                <a16:creationId xmlns:a16="http://schemas.microsoft.com/office/drawing/2014/main" id="{05BF8419-3FBA-DA78-F744-E7FE52F04467}"/>
              </a:ext>
            </a:extLst>
          </p:cNvPr>
          <p:cNvSpPr txBox="1"/>
          <p:nvPr/>
        </p:nvSpPr>
        <p:spPr>
          <a:xfrm>
            <a:off x="1048405" y="6584874"/>
            <a:ext cx="2506684" cy="115416"/>
          </a:xfrm>
          <a:prstGeom prst="rect">
            <a:avLst/>
          </a:prstGeom>
          <a:noFill/>
        </p:spPr>
        <p:txBody>
          <a:bodyPr wrap="square" lIns="0" tIns="0" rIns="0" bIns="0" rtlCol="0">
            <a:spAutoFit/>
          </a:bodyPr>
          <a:lstStyle/>
          <a:p>
            <a:pPr marL="12700">
              <a:spcBef>
                <a:spcPts val="540"/>
              </a:spcBef>
            </a:pPr>
            <a:r>
              <a:rPr lang="ja-JP" altLang="en-US" sz="750" spc="-25" dirty="0" smtClean="0">
                <a:solidFill>
                  <a:srgbClr val="231F20"/>
                </a:solidFill>
                <a:latin typeface="Yu Gothic Medium" panose="020B0400000000000000" pitchFamily="34" charset="-128"/>
                <a:ea typeface="Yu Gothic Medium" panose="020B0400000000000000" pitchFamily="34" charset="-128"/>
                <a:cs typeface="Yu Gothic Pr6N M"/>
              </a:rPr>
              <a:t>内容により応相談</a:t>
            </a:r>
            <a:endParaRPr lang="en-US" altLang="ja-JP" sz="750" spc="-25" dirty="0">
              <a:solidFill>
                <a:srgbClr val="231F20"/>
              </a:solidFill>
              <a:latin typeface="Yu Gothic Medium" panose="020B0400000000000000" pitchFamily="34" charset="-128"/>
              <a:ea typeface="Yu Gothic Medium" panose="020B0400000000000000" pitchFamily="34" charset="-128"/>
              <a:cs typeface="Yu Gothic Pr6N M"/>
            </a:endParaRPr>
          </a:p>
        </p:txBody>
      </p:sp>
      <p:sp>
        <p:nvSpPr>
          <p:cNvPr id="164" name="テキスト ボックス 163">
            <a:extLst>
              <a:ext uri="{FF2B5EF4-FFF2-40B4-BE49-F238E27FC236}">
                <a16:creationId xmlns:a16="http://schemas.microsoft.com/office/drawing/2014/main" id="{FCD2F8A5-27B3-B5DF-A87E-87661AE97C01}"/>
              </a:ext>
            </a:extLst>
          </p:cNvPr>
          <p:cNvSpPr txBox="1"/>
          <p:nvPr/>
        </p:nvSpPr>
        <p:spPr>
          <a:xfrm>
            <a:off x="4462810" y="6067425"/>
            <a:ext cx="2506684" cy="115416"/>
          </a:xfrm>
          <a:prstGeom prst="rect">
            <a:avLst/>
          </a:prstGeom>
          <a:noFill/>
        </p:spPr>
        <p:txBody>
          <a:bodyPr wrap="square" lIns="0" tIns="0" rIns="0" bIns="0" rtlCol="0">
            <a:spAutoFit/>
          </a:bodyPr>
          <a:lstStyle/>
          <a:p>
            <a:pPr marL="12700">
              <a:lnSpc>
                <a:spcPct val="100000"/>
              </a:lnSpc>
              <a:spcBef>
                <a:spcPts val="540"/>
              </a:spcBef>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名</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〜40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73" name="テキスト ボックス 172">
            <a:extLst>
              <a:ext uri="{FF2B5EF4-FFF2-40B4-BE49-F238E27FC236}">
                <a16:creationId xmlns:a16="http://schemas.microsoft.com/office/drawing/2014/main" id="{A34314E3-E67B-DFF9-3F01-42DF2B763219}"/>
              </a:ext>
            </a:extLst>
          </p:cNvPr>
          <p:cNvSpPr txBox="1"/>
          <p:nvPr/>
        </p:nvSpPr>
        <p:spPr>
          <a:xfrm>
            <a:off x="7887261" y="6067425"/>
            <a:ext cx="2506684"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150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74" name="テキスト ボックス 173">
            <a:extLst>
              <a:ext uri="{FF2B5EF4-FFF2-40B4-BE49-F238E27FC236}">
                <a16:creationId xmlns:a16="http://schemas.microsoft.com/office/drawing/2014/main" id="{72490ADC-DB77-8CE6-D2FA-C23C31D69813}"/>
              </a:ext>
            </a:extLst>
          </p:cNvPr>
          <p:cNvSpPr txBox="1"/>
          <p:nvPr/>
        </p:nvSpPr>
        <p:spPr>
          <a:xfrm>
            <a:off x="7887261" y="6240325"/>
            <a:ext cx="1622613" cy="115416"/>
          </a:xfrm>
          <a:prstGeom prst="rect">
            <a:avLst/>
          </a:prstGeom>
          <a:noFill/>
        </p:spPr>
        <p:txBody>
          <a:bodyPr wrap="square" lIns="0" tIns="0" rIns="0" bIns="0" rtlCol="0">
            <a:spAutoFit/>
          </a:bodyPr>
          <a:lstStyle/>
          <a:p>
            <a:pPr marL="12700">
              <a:lnSpc>
                <a:spcPct val="100000"/>
              </a:lnSpc>
              <a:spcBef>
                <a:spcPts val="54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野菜</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収穫約</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45</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分／漁業</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体験約</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dirty="0">
              <a:solidFill>
                <a:srgbClr val="231F20"/>
              </a:solidFill>
              <a:latin typeface="Yu Gothic Medium" panose="020B0400000000000000" pitchFamily="34" charset="-128"/>
              <a:ea typeface="Yu Gothic Medium" panose="020B0400000000000000" pitchFamily="34" charset="-128"/>
              <a:cs typeface="Yu Gothic Pr6N M"/>
            </a:endParaRPr>
          </a:p>
        </p:txBody>
      </p:sp>
      <p:sp>
        <p:nvSpPr>
          <p:cNvPr id="175" name="object 46"/>
          <p:cNvSpPr txBox="1"/>
          <p:nvPr/>
        </p:nvSpPr>
        <p:spPr>
          <a:xfrm>
            <a:off x="7127989" y="6919312"/>
            <a:ext cx="3293120" cy="121187"/>
          </a:xfrm>
          <a:prstGeom prst="rect">
            <a:avLst/>
          </a:prstGeom>
        </p:spPr>
        <p:txBody>
          <a:bodyPr vert="horz" wrap="square" lIns="0" tIns="13335" rIns="0" bIns="0" rtlCol="0">
            <a:spAutoFit/>
          </a:bodyPr>
          <a:lstStyle/>
          <a:p>
            <a:pPr>
              <a:lnSpc>
                <a:spcPct val="100000"/>
              </a:lnSpc>
            </a:pPr>
            <a:r>
              <a:rPr lang="ja-JP" altLang="en-US" sz="700" spc="50" dirty="0" smtClean="0">
                <a:solidFill>
                  <a:srgbClr val="231F20"/>
                </a:solidFill>
                <a:latin typeface="Yu Gothic Medium" panose="020B0400000000000000" pitchFamily="34" charset="-128"/>
                <a:ea typeface="Yu Gothic Medium" panose="020B0400000000000000" pitchFamily="34" charset="-128"/>
                <a:cs typeface="Yu Gothic Pr6N M"/>
              </a:rPr>
              <a:t>民泊体験</a:t>
            </a:r>
            <a:r>
              <a:rPr lang="ja-JP" altLang="en-US"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dirty="0" smtClean="0">
                <a:solidFill>
                  <a:srgbClr val="231F20"/>
                </a:solidFill>
                <a:latin typeface="Yu Gothic Medium" panose="020B0400000000000000" pitchFamily="34" charset="-128"/>
                <a:ea typeface="Yu Gothic Medium" panose="020B0400000000000000" pitchFamily="34" charset="-128"/>
                <a:cs typeface="Yu Gothic Pr6N M"/>
              </a:rPr>
              <a:t>横須賀西海岸体験</a:t>
            </a:r>
            <a:r>
              <a:rPr lang="ja-JP" altLang="en-US" sz="700" spc="30" dirty="0" err="1" smtClean="0">
                <a:solidFill>
                  <a:srgbClr val="231F20"/>
                </a:solidFill>
                <a:latin typeface="Yu Gothic Medium" panose="020B0400000000000000" pitchFamily="34" charset="-128"/>
                <a:ea typeface="Yu Gothic Medium" panose="020B0400000000000000" pitchFamily="34" charset="-128"/>
                <a:cs typeface="Yu Gothic Pr6N M"/>
              </a:rPr>
              <a:t>たび推</a:t>
            </a:r>
            <a:r>
              <a:rPr lang="ja-JP" altLang="en-US" sz="700" spc="30" dirty="0" smtClean="0">
                <a:solidFill>
                  <a:srgbClr val="231F20"/>
                </a:solidFill>
                <a:latin typeface="Yu Gothic Medium" panose="020B0400000000000000" pitchFamily="34" charset="-128"/>
                <a:ea typeface="Yu Gothic Medium" panose="020B0400000000000000" pitchFamily="34" charset="-128"/>
                <a:cs typeface="Yu Gothic Pr6N M"/>
              </a:rPr>
              <a:t>進協議会［</a:t>
            </a:r>
            <a:r>
              <a:rPr lang="en-US" altLang="ja-JP" sz="700" spc="30" dirty="0" smtClean="0">
                <a:solidFill>
                  <a:srgbClr val="231F20"/>
                </a:solidFill>
                <a:latin typeface="Yu Gothic Medium" panose="020B0400000000000000" pitchFamily="34" charset="-128"/>
                <a:ea typeface="Yu Gothic Medium" panose="020B0400000000000000" pitchFamily="34" charset="-128"/>
                <a:cs typeface="Yu Gothic Pr6N M"/>
              </a:rPr>
              <a:t>TEL</a:t>
            </a:r>
            <a:r>
              <a:rPr lang="ja-JP" altLang="en-US" sz="700" spc="30" dirty="0" smtClean="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00" spc="30" dirty="0" smtClean="0">
                <a:solidFill>
                  <a:srgbClr val="231F20"/>
                </a:solidFill>
                <a:latin typeface="Yu Gothic Medium" panose="020B0400000000000000" pitchFamily="34" charset="-128"/>
                <a:ea typeface="Yu Gothic Medium" panose="020B0400000000000000" pitchFamily="34" charset="-128"/>
                <a:cs typeface="Yu Gothic Pr6N M"/>
              </a:rPr>
              <a:t>046-822-9672</a:t>
            </a:r>
            <a:endParaRPr sz="700" spc="30" dirty="0">
              <a:latin typeface="Yu Gothic Medium" panose="020B0400000000000000" pitchFamily="34" charset="-128"/>
              <a:ea typeface="Yu Gothic Medium" panose="020B0400000000000000" pitchFamily="34" charset="-128"/>
              <a:cs typeface="Yu Gothic Pr6N M"/>
            </a:endParaRPr>
          </a:p>
        </p:txBody>
      </p:sp>
      <p:sp>
        <p:nvSpPr>
          <p:cNvPr id="176" name="テキスト ボックス 175">
            <a:extLst>
              <a:ext uri="{FF2B5EF4-FFF2-40B4-BE49-F238E27FC236}">
                <a16:creationId xmlns:a16="http://schemas.microsoft.com/office/drawing/2014/main" id="{05BF8419-3FBA-DA78-F744-E7FE52F04467}"/>
              </a:ext>
            </a:extLst>
          </p:cNvPr>
          <p:cNvSpPr txBox="1"/>
          <p:nvPr/>
        </p:nvSpPr>
        <p:spPr>
          <a:xfrm>
            <a:off x="7884863" y="6587609"/>
            <a:ext cx="2506684" cy="115416"/>
          </a:xfrm>
          <a:prstGeom prst="rect">
            <a:avLst/>
          </a:prstGeom>
          <a:noFill/>
        </p:spPr>
        <p:txBody>
          <a:bodyPr wrap="square" lIns="0" tIns="0" rIns="0" bIns="0" rtlCol="0">
            <a:spAutoFit/>
          </a:bodyPr>
          <a:lstStyle/>
          <a:p>
            <a:pPr marL="12700">
              <a:spcBef>
                <a:spcPts val="540"/>
              </a:spcBef>
            </a:pPr>
            <a:r>
              <a:rPr lang="ja-JP" altLang="en-US" sz="750" spc="-25" dirty="0" smtClean="0">
                <a:solidFill>
                  <a:srgbClr val="231F20"/>
                </a:solidFill>
                <a:latin typeface="Yu Gothic Medium" panose="020B0400000000000000" pitchFamily="34" charset="-128"/>
                <a:ea typeface="Yu Gothic Medium" panose="020B0400000000000000" pitchFamily="34" charset="-128"/>
                <a:cs typeface="Yu Gothic Pr6N M"/>
              </a:rPr>
              <a:t>内容により応相談</a:t>
            </a:r>
            <a:endParaRPr lang="en-US" altLang="ja-JP" sz="750" spc="-25" dirty="0">
              <a:solidFill>
                <a:srgbClr val="231F20"/>
              </a:solidFill>
              <a:latin typeface="Yu Gothic Medium" panose="020B0400000000000000" pitchFamily="34" charset="-128"/>
              <a:ea typeface="Yu Gothic Medium" panose="020B0400000000000000" pitchFamily="34" charset="-128"/>
              <a:cs typeface="Yu Gothic Pr6N M"/>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64B8E-5772-515F-76CE-9437FF599188}"/>
            </a:ext>
          </a:extLst>
        </p:cNvPr>
        <p:cNvGrpSpPr/>
        <p:nvPr/>
      </p:nvGrpSpPr>
      <p:grpSpPr>
        <a:xfrm>
          <a:off x="0" y="0"/>
          <a:ext cx="0" cy="0"/>
          <a:chOff x="0" y="0"/>
          <a:chExt cx="0" cy="0"/>
        </a:xfrm>
      </p:grpSpPr>
      <p:pic>
        <p:nvPicPr>
          <p:cNvPr id="87" name="図 86">
            <a:extLst>
              <a:ext uri="{FF2B5EF4-FFF2-40B4-BE49-F238E27FC236}">
                <a16:creationId xmlns:a16="http://schemas.microsoft.com/office/drawing/2014/main" id="{C14A0348-230D-EAE1-66AB-DAE3AA56C1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858273" y="6726288"/>
            <a:ext cx="546100" cy="546100"/>
          </a:xfrm>
          <a:prstGeom prst="rect">
            <a:avLst/>
          </a:prstGeom>
        </p:spPr>
      </p:pic>
      <p:pic>
        <p:nvPicPr>
          <p:cNvPr id="86" name="図 85">
            <a:extLst>
              <a:ext uri="{FF2B5EF4-FFF2-40B4-BE49-F238E27FC236}">
                <a16:creationId xmlns:a16="http://schemas.microsoft.com/office/drawing/2014/main" id="{D21538A8-D8EE-7940-E46A-858CA8A79D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61979" y="6726288"/>
            <a:ext cx="546100" cy="546100"/>
          </a:xfrm>
          <a:prstGeom prst="rect">
            <a:avLst/>
          </a:prstGeom>
        </p:spPr>
      </p:pic>
      <p:pic>
        <p:nvPicPr>
          <p:cNvPr id="85" name="図 84">
            <a:extLst>
              <a:ext uri="{FF2B5EF4-FFF2-40B4-BE49-F238E27FC236}">
                <a16:creationId xmlns:a16="http://schemas.microsoft.com/office/drawing/2014/main" id="{16EAB4A1-2A90-384A-26D9-2FBEE5467A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8273" y="3312007"/>
            <a:ext cx="546100" cy="546100"/>
          </a:xfrm>
          <a:prstGeom prst="rect">
            <a:avLst/>
          </a:prstGeom>
        </p:spPr>
      </p:pic>
      <p:pic>
        <p:nvPicPr>
          <p:cNvPr id="84" name="図 83">
            <a:extLst>
              <a:ext uri="{FF2B5EF4-FFF2-40B4-BE49-F238E27FC236}">
                <a16:creationId xmlns:a16="http://schemas.microsoft.com/office/drawing/2014/main" id="{4506DD30-FC48-1075-9FCE-1DDD5D7671B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61979" y="3312007"/>
            <a:ext cx="546100" cy="546100"/>
          </a:xfrm>
          <a:prstGeom prst="rect">
            <a:avLst/>
          </a:prstGeom>
        </p:spPr>
      </p:pic>
      <p:sp>
        <p:nvSpPr>
          <p:cNvPr id="82" name="object 135">
            <a:extLst>
              <a:ext uri="{FF2B5EF4-FFF2-40B4-BE49-F238E27FC236}">
                <a16:creationId xmlns:a16="http://schemas.microsoft.com/office/drawing/2014/main" id="{3DD65630-D9C4-B47F-0E06-76EA61D79061}"/>
              </a:ext>
            </a:extLst>
          </p:cNvPr>
          <p:cNvSpPr txBox="1"/>
          <p:nvPr/>
        </p:nvSpPr>
        <p:spPr>
          <a:xfrm>
            <a:off x="1538201" y="7044395"/>
            <a:ext cx="3027449" cy="121187"/>
          </a:xfrm>
          <a:prstGeom prst="rect">
            <a:avLst/>
          </a:prstGeom>
        </p:spPr>
        <p:txBody>
          <a:bodyPr vert="horz" wrap="square" lIns="0" tIns="13335" rIns="0" bIns="0" rtlCol="0">
            <a:spAutoFit/>
          </a:bodyPr>
          <a:lstStyle/>
          <a:p>
            <a:pPr>
              <a:lnSpc>
                <a:spcPct val="100000"/>
              </a:lnSpc>
            </a:pP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en-US" sz="700" spc="3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endParaRPr sz="700" spc="30" dirty="0">
              <a:latin typeface="Yu Gothic Medium" panose="020B0400000000000000" pitchFamily="34" charset="-128"/>
              <a:ea typeface="Yu Gothic Medium" panose="020B0400000000000000" pitchFamily="34" charset="-128"/>
              <a:cs typeface="Yu Gothic Pr6N M"/>
            </a:endParaRPr>
          </a:p>
        </p:txBody>
      </p:sp>
      <p:pic>
        <p:nvPicPr>
          <p:cNvPr id="80" name="図 79">
            <a:extLst>
              <a:ext uri="{FF2B5EF4-FFF2-40B4-BE49-F238E27FC236}">
                <a16:creationId xmlns:a16="http://schemas.microsoft.com/office/drawing/2014/main" id="{846831B6-5D11-812A-8454-908B68B789D7}"/>
              </a:ext>
            </a:extLst>
          </p:cNvPr>
          <p:cNvPicPr>
            <a:picLocks noChangeAspect="1"/>
          </p:cNvPicPr>
          <p:nvPr/>
        </p:nvPicPr>
        <p:blipFill>
          <a:blip r:embed="rId6"/>
          <a:stretch>
            <a:fillRect/>
          </a:stretch>
        </p:blipFill>
        <p:spPr>
          <a:xfrm>
            <a:off x="287997" y="6979906"/>
            <a:ext cx="1206500" cy="292100"/>
          </a:xfrm>
          <a:prstGeom prst="rect">
            <a:avLst/>
          </a:prstGeom>
        </p:spPr>
      </p:pic>
      <p:pic>
        <p:nvPicPr>
          <p:cNvPr id="78" name="図 77">
            <a:extLst>
              <a:ext uri="{FF2B5EF4-FFF2-40B4-BE49-F238E27FC236}">
                <a16:creationId xmlns:a16="http://schemas.microsoft.com/office/drawing/2014/main" id="{66D5AC75-5AE5-77AC-4285-0B4DB51FDAFC}"/>
              </a:ext>
            </a:extLst>
          </p:cNvPr>
          <p:cNvPicPr>
            <a:picLocks noChangeAspect="1"/>
          </p:cNvPicPr>
          <p:nvPr/>
        </p:nvPicPr>
        <p:blipFill>
          <a:blip r:embed="rId7"/>
          <a:stretch>
            <a:fillRect/>
          </a:stretch>
        </p:blipFill>
        <p:spPr>
          <a:xfrm>
            <a:off x="287997" y="3564001"/>
            <a:ext cx="901700" cy="292100"/>
          </a:xfrm>
          <a:prstGeom prst="rect">
            <a:avLst/>
          </a:prstGeom>
        </p:spPr>
      </p:pic>
      <p:grpSp>
        <p:nvGrpSpPr>
          <p:cNvPr id="2" name="object 132">
            <a:extLst>
              <a:ext uri="{FF2B5EF4-FFF2-40B4-BE49-F238E27FC236}">
                <a16:creationId xmlns:a16="http://schemas.microsoft.com/office/drawing/2014/main" id="{0D9FA242-2A82-2D24-B741-05131AC5CFBE}"/>
              </a:ext>
            </a:extLst>
          </p:cNvPr>
          <p:cNvGrpSpPr/>
          <p:nvPr/>
        </p:nvGrpSpPr>
        <p:grpSpPr>
          <a:xfrm>
            <a:off x="287999" y="666000"/>
            <a:ext cx="648335" cy="648335"/>
            <a:chOff x="287999" y="666000"/>
            <a:chExt cx="648335" cy="648335"/>
          </a:xfrm>
        </p:grpSpPr>
        <p:sp>
          <p:nvSpPr>
            <p:cNvPr id="3" name="object 133">
              <a:extLst>
                <a:ext uri="{FF2B5EF4-FFF2-40B4-BE49-F238E27FC236}">
                  <a16:creationId xmlns:a16="http://schemas.microsoft.com/office/drawing/2014/main" id="{B5A2BAA7-FA42-8877-2318-87AB7F0A96C3}"/>
                </a:ext>
              </a:extLst>
            </p:cNvPr>
            <p:cNvSpPr/>
            <p:nvPr/>
          </p:nvSpPr>
          <p:spPr>
            <a:xfrm>
              <a:off x="287999" y="792466"/>
              <a:ext cx="80645" cy="335915"/>
            </a:xfrm>
            <a:custGeom>
              <a:avLst/>
              <a:gdLst/>
              <a:ahLst/>
              <a:cxnLst/>
              <a:rect l="l" t="t" r="r" b="b"/>
              <a:pathLst>
                <a:path w="80645" h="335915">
                  <a:moveTo>
                    <a:pt x="68130" y="0"/>
                  </a:moveTo>
                  <a:lnTo>
                    <a:pt x="30111" y="60949"/>
                  </a:lnTo>
                  <a:lnTo>
                    <a:pt x="13715" y="103963"/>
                  </a:lnTo>
                  <a:lnTo>
                    <a:pt x="3511" y="149659"/>
                  </a:lnTo>
                  <a:lnTo>
                    <a:pt x="0" y="197543"/>
                  </a:lnTo>
                  <a:lnTo>
                    <a:pt x="3511" y="245415"/>
                  </a:lnTo>
                  <a:lnTo>
                    <a:pt x="13715" y="291112"/>
                  </a:lnTo>
                  <a:lnTo>
                    <a:pt x="30111" y="334127"/>
                  </a:lnTo>
                  <a:lnTo>
                    <a:pt x="31004" y="335738"/>
                  </a:lnTo>
                  <a:lnTo>
                    <a:pt x="40161" y="319516"/>
                  </a:lnTo>
                  <a:lnTo>
                    <a:pt x="55960" y="284040"/>
                  </a:lnTo>
                  <a:lnTo>
                    <a:pt x="69023" y="243292"/>
                  </a:lnTo>
                  <a:lnTo>
                    <a:pt x="77710" y="197543"/>
                  </a:lnTo>
                  <a:lnTo>
                    <a:pt x="80345" y="143339"/>
                  </a:lnTo>
                  <a:lnTo>
                    <a:pt x="77512" y="83118"/>
                  </a:lnTo>
                  <a:lnTo>
                    <a:pt x="71418" y="23652"/>
                  </a:lnTo>
                  <a:lnTo>
                    <a:pt x="68130" y="0"/>
                  </a:lnTo>
                  <a:close/>
                </a:path>
              </a:pathLst>
            </a:custGeom>
            <a:solidFill>
              <a:srgbClr val="BFD730">
                <a:alpha val="69999"/>
              </a:srgbClr>
            </a:solidFill>
          </p:spPr>
          <p:txBody>
            <a:bodyPr wrap="square" lIns="0" tIns="0" rIns="0" bIns="0" rtlCol="0"/>
            <a:lstStyle/>
            <a:p>
              <a:endParaRPr/>
            </a:p>
          </p:txBody>
        </p:sp>
        <p:pic>
          <p:nvPicPr>
            <p:cNvPr id="4" name="object 134">
              <a:extLst>
                <a:ext uri="{FF2B5EF4-FFF2-40B4-BE49-F238E27FC236}">
                  <a16:creationId xmlns:a16="http://schemas.microsoft.com/office/drawing/2014/main" id="{D1FF436A-EAB2-8410-27A9-F4C2E2886715}"/>
                </a:ext>
              </a:extLst>
            </p:cNvPr>
            <p:cNvPicPr/>
            <p:nvPr/>
          </p:nvPicPr>
          <p:blipFill>
            <a:blip r:embed="rId8" cstate="print"/>
            <a:stretch>
              <a:fillRect/>
            </a:stretch>
          </p:blipFill>
          <p:spPr>
            <a:xfrm>
              <a:off x="322236" y="671339"/>
              <a:ext cx="233712" cy="174638"/>
            </a:xfrm>
            <a:prstGeom prst="rect">
              <a:avLst/>
            </a:prstGeom>
          </p:spPr>
        </p:pic>
        <p:sp>
          <p:nvSpPr>
            <p:cNvPr id="5" name="object 135">
              <a:extLst>
                <a:ext uri="{FF2B5EF4-FFF2-40B4-BE49-F238E27FC236}">
                  <a16:creationId xmlns:a16="http://schemas.microsoft.com/office/drawing/2014/main" id="{9FC22208-2563-0CBE-70AE-E4D87D2A3528}"/>
                </a:ext>
              </a:extLst>
            </p:cNvPr>
            <p:cNvSpPr/>
            <p:nvPr/>
          </p:nvSpPr>
          <p:spPr>
            <a:xfrm>
              <a:off x="824320" y="933117"/>
              <a:ext cx="111760" cy="301625"/>
            </a:xfrm>
            <a:custGeom>
              <a:avLst/>
              <a:gdLst/>
              <a:ahLst/>
              <a:cxnLst/>
              <a:rect l="l" t="t" r="r" b="b"/>
              <a:pathLst>
                <a:path w="111759" h="301625">
                  <a:moveTo>
                    <a:pt x="106157" y="0"/>
                  </a:moveTo>
                  <a:lnTo>
                    <a:pt x="71961" y="50574"/>
                  </a:lnTo>
                  <a:lnTo>
                    <a:pt x="44386" y="104804"/>
                  </a:lnTo>
                  <a:lnTo>
                    <a:pt x="24658" y="157649"/>
                  </a:lnTo>
                  <a:lnTo>
                    <a:pt x="11538" y="207713"/>
                  </a:lnTo>
                  <a:lnTo>
                    <a:pt x="3788" y="253599"/>
                  </a:lnTo>
                  <a:lnTo>
                    <a:pt x="168" y="293911"/>
                  </a:lnTo>
                  <a:lnTo>
                    <a:pt x="0" y="301605"/>
                  </a:lnTo>
                  <a:lnTo>
                    <a:pt x="249" y="301416"/>
                  </a:lnTo>
                  <a:lnTo>
                    <a:pt x="32210" y="269455"/>
                  </a:lnTo>
                  <a:lnTo>
                    <a:pt x="59483" y="233309"/>
                  </a:lnTo>
                  <a:lnTo>
                    <a:pt x="81569" y="193477"/>
                  </a:lnTo>
                  <a:lnTo>
                    <a:pt x="97964" y="150462"/>
                  </a:lnTo>
                  <a:lnTo>
                    <a:pt x="108160" y="104804"/>
                  </a:lnTo>
                  <a:lnTo>
                    <a:pt x="111680" y="56883"/>
                  </a:lnTo>
                  <a:lnTo>
                    <a:pt x="108169" y="9009"/>
                  </a:lnTo>
                  <a:lnTo>
                    <a:pt x="106157" y="0"/>
                  </a:lnTo>
                  <a:close/>
                </a:path>
              </a:pathLst>
            </a:custGeom>
            <a:solidFill>
              <a:srgbClr val="D5E15B">
                <a:alpha val="69999"/>
              </a:srgbClr>
            </a:solidFill>
          </p:spPr>
          <p:txBody>
            <a:bodyPr wrap="square" lIns="0" tIns="0" rIns="0" bIns="0" rtlCol="0"/>
            <a:lstStyle/>
            <a:p>
              <a:endParaRPr/>
            </a:p>
          </p:txBody>
        </p:sp>
        <p:sp>
          <p:nvSpPr>
            <p:cNvPr id="6" name="object 136">
              <a:extLst>
                <a:ext uri="{FF2B5EF4-FFF2-40B4-BE49-F238E27FC236}">
                  <a16:creationId xmlns:a16="http://schemas.microsoft.com/office/drawing/2014/main" id="{F83918D9-E9ED-D8B7-F357-5D3F2DBACA40}"/>
                </a:ext>
              </a:extLst>
            </p:cNvPr>
            <p:cNvSpPr/>
            <p:nvPr/>
          </p:nvSpPr>
          <p:spPr>
            <a:xfrm>
              <a:off x="797017" y="724686"/>
              <a:ext cx="139065" cy="266065"/>
            </a:xfrm>
            <a:custGeom>
              <a:avLst/>
              <a:gdLst/>
              <a:ahLst/>
              <a:cxnLst/>
              <a:rect l="l" t="t" r="r" b="b"/>
              <a:pathLst>
                <a:path w="139065" h="266065">
                  <a:moveTo>
                    <a:pt x="0" y="0"/>
                  </a:moveTo>
                  <a:lnTo>
                    <a:pt x="7713" y="47933"/>
                  </a:lnTo>
                  <a:lnTo>
                    <a:pt x="19331" y="89626"/>
                  </a:lnTo>
                  <a:lnTo>
                    <a:pt x="37047" y="133768"/>
                  </a:lnTo>
                  <a:lnTo>
                    <a:pt x="62080" y="178854"/>
                  </a:lnTo>
                  <a:lnTo>
                    <a:pt x="95649" y="223383"/>
                  </a:lnTo>
                  <a:lnTo>
                    <a:pt x="138958" y="265835"/>
                  </a:lnTo>
                  <a:lnTo>
                    <a:pt x="138982" y="265316"/>
                  </a:lnTo>
                  <a:lnTo>
                    <a:pt x="135471" y="217439"/>
                  </a:lnTo>
                  <a:lnTo>
                    <a:pt x="125267" y="171743"/>
                  </a:lnTo>
                  <a:lnTo>
                    <a:pt x="108871" y="128729"/>
                  </a:lnTo>
                  <a:lnTo>
                    <a:pt x="86786" y="88898"/>
                  </a:lnTo>
                  <a:lnTo>
                    <a:pt x="59513" y="52751"/>
                  </a:lnTo>
                  <a:lnTo>
                    <a:pt x="27552" y="20789"/>
                  </a:lnTo>
                  <a:lnTo>
                    <a:pt x="0" y="0"/>
                  </a:lnTo>
                  <a:close/>
                </a:path>
              </a:pathLst>
            </a:custGeom>
            <a:solidFill>
              <a:srgbClr val="8DC63F">
                <a:alpha val="69999"/>
              </a:srgbClr>
            </a:solidFill>
          </p:spPr>
          <p:txBody>
            <a:bodyPr wrap="square" lIns="0" tIns="0" rIns="0" bIns="0" rtlCol="0"/>
            <a:lstStyle/>
            <a:p>
              <a:endParaRPr/>
            </a:p>
          </p:txBody>
        </p:sp>
        <p:pic>
          <p:nvPicPr>
            <p:cNvPr id="7" name="object 137">
              <a:extLst>
                <a:ext uri="{FF2B5EF4-FFF2-40B4-BE49-F238E27FC236}">
                  <a16:creationId xmlns:a16="http://schemas.microsoft.com/office/drawing/2014/main" id="{C1AD2025-4B62-119A-541B-028D3BCA55AA}"/>
                </a:ext>
              </a:extLst>
            </p:cNvPr>
            <p:cNvPicPr/>
            <p:nvPr/>
          </p:nvPicPr>
          <p:blipFill>
            <a:blip r:embed="rId9" cstate="print"/>
            <a:stretch>
              <a:fillRect/>
            </a:stretch>
          </p:blipFill>
          <p:spPr>
            <a:xfrm>
              <a:off x="308358" y="1101008"/>
              <a:ext cx="217404" cy="200918"/>
            </a:xfrm>
            <a:prstGeom prst="rect">
              <a:avLst/>
            </a:prstGeom>
          </p:spPr>
        </p:pic>
        <p:sp>
          <p:nvSpPr>
            <p:cNvPr id="26" name="object 138">
              <a:extLst>
                <a:ext uri="{FF2B5EF4-FFF2-40B4-BE49-F238E27FC236}">
                  <a16:creationId xmlns:a16="http://schemas.microsoft.com/office/drawing/2014/main" id="{C2DEFEC7-F364-2828-C65D-E1F1CF57FD14}"/>
                </a:ext>
              </a:extLst>
            </p:cNvPr>
            <p:cNvSpPr/>
            <p:nvPr/>
          </p:nvSpPr>
          <p:spPr>
            <a:xfrm>
              <a:off x="488950" y="666000"/>
              <a:ext cx="351790" cy="648335"/>
            </a:xfrm>
            <a:custGeom>
              <a:avLst/>
              <a:gdLst/>
              <a:ahLst/>
              <a:cxnLst/>
              <a:rect l="l" t="t" r="r" b="b"/>
              <a:pathLst>
                <a:path w="351790" h="648335">
                  <a:moveTo>
                    <a:pt x="344830" y="88709"/>
                  </a:moveTo>
                  <a:lnTo>
                    <a:pt x="299466" y="52209"/>
                  </a:lnTo>
                  <a:lnTo>
                    <a:pt x="259638" y="30124"/>
                  </a:lnTo>
                  <a:lnTo>
                    <a:pt x="216623" y="13728"/>
                  </a:lnTo>
                  <a:lnTo>
                    <a:pt x="170929" y="3517"/>
                  </a:lnTo>
                  <a:lnTo>
                    <a:pt x="123037" y="0"/>
                  </a:lnTo>
                  <a:lnTo>
                    <a:pt x="75158" y="3517"/>
                  </a:lnTo>
                  <a:lnTo>
                    <a:pt x="29464" y="13728"/>
                  </a:lnTo>
                  <a:lnTo>
                    <a:pt x="11036" y="20751"/>
                  </a:lnTo>
                  <a:lnTo>
                    <a:pt x="23317" y="28244"/>
                  </a:lnTo>
                  <a:lnTo>
                    <a:pt x="88582" y="57696"/>
                  </a:lnTo>
                  <a:lnTo>
                    <a:pt x="131229" y="70866"/>
                  </a:lnTo>
                  <a:lnTo>
                    <a:pt x="180835" y="81508"/>
                  </a:lnTo>
                  <a:lnTo>
                    <a:pt x="237604" y="88544"/>
                  </a:lnTo>
                  <a:lnTo>
                    <a:pt x="301752" y="90843"/>
                  </a:lnTo>
                  <a:lnTo>
                    <a:pt x="344830" y="88709"/>
                  </a:lnTo>
                  <a:close/>
                </a:path>
                <a:path w="351790" h="648335">
                  <a:moveTo>
                    <a:pt x="351701"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64" y="634288"/>
                  </a:lnTo>
                  <a:lnTo>
                    <a:pt x="75171" y="644499"/>
                  </a:lnTo>
                  <a:lnTo>
                    <a:pt x="123037" y="648004"/>
                  </a:lnTo>
                  <a:lnTo>
                    <a:pt x="170929" y="644499"/>
                  </a:lnTo>
                  <a:lnTo>
                    <a:pt x="216623" y="634288"/>
                  </a:lnTo>
                  <a:lnTo>
                    <a:pt x="259638" y="617893"/>
                  </a:lnTo>
                  <a:lnTo>
                    <a:pt x="299466" y="595807"/>
                  </a:lnTo>
                  <a:lnTo>
                    <a:pt x="335610" y="568540"/>
                  </a:lnTo>
                  <a:lnTo>
                    <a:pt x="351701" y="552450"/>
                  </a:lnTo>
                  <a:close/>
                </a:path>
              </a:pathLst>
            </a:custGeom>
            <a:solidFill>
              <a:srgbClr val="D5E15B">
                <a:alpha val="69999"/>
              </a:srgbClr>
            </a:solidFill>
          </p:spPr>
          <p:txBody>
            <a:bodyPr wrap="square" lIns="0" tIns="0" rIns="0" bIns="0" rtlCol="0"/>
            <a:lstStyle/>
            <a:p>
              <a:endParaRPr/>
            </a:p>
          </p:txBody>
        </p:sp>
        <p:sp>
          <p:nvSpPr>
            <p:cNvPr id="27" name="object 139">
              <a:extLst>
                <a:ext uri="{FF2B5EF4-FFF2-40B4-BE49-F238E27FC236}">
                  <a16:creationId xmlns:a16="http://schemas.microsoft.com/office/drawing/2014/main" id="{E6C5B147-5668-43E0-2CCD-BA99209A1455}"/>
                </a:ext>
              </a:extLst>
            </p:cNvPr>
            <p:cNvSpPr/>
            <p:nvPr/>
          </p:nvSpPr>
          <p:spPr>
            <a:xfrm>
              <a:off x="421629" y="878260"/>
              <a:ext cx="365760" cy="334010"/>
            </a:xfrm>
            <a:custGeom>
              <a:avLst/>
              <a:gdLst/>
              <a:ahLst/>
              <a:cxnLst/>
              <a:rect l="l" t="t" r="r" b="b"/>
              <a:pathLst>
                <a:path w="365759" h="334009">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28" name="object 140">
              <a:extLst>
                <a:ext uri="{FF2B5EF4-FFF2-40B4-BE49-F238E27FC236}">
                  <a16:creationId xmlns:a16="http://schemas.microsoft.com/office/drawing/2014/main" id="{A377B862-F26B-45EC-0725-F3CC6884BD9F}"/>
                </a:ext>
              </a:extLst>
            </p:cNvPr>
            <p:cNvSpPr/>
            <p:nvPr/>
          </p:nvSpPr>
          <p:spPr>
            <a:xfrm>
              <a:off x="422121" y="836683"/>
              <a:ext cx="375920" cy="375920"/>
            </a:xfrm>
            <a:custGeom>
              <a:avLst/>
              <a:gdLst/>
              <a:ahLst/>
              <a:cxnLst/>
              <a:rect l="l" t="t" r="r" b="b"/>
              <a:pathLst>
                <a:path w="375920" h="375919">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29" name="object 141">
              <a:extLst>
                <a:ext uri="{FF2B5EF4-FFF2-40B4-BE49-F238E27FC236}">
                  <a16:creationId xmlns:a16="http://schemas.microsoft.com/office/drawing/2014/main" id="{E3871800-9F3E-B257-F834-9285F4A7A177}"/>
                </a:ext>
              </a:extLst>
            </p:cNvPr>
            <p:cNvPicPr/>
            <p:nvPr/>
          </p:nvPicPr>
          <p:blipFill>
            <a:blip r:embed="rId10" cstate="print"/>
            <a:stretch>
              <a:fillRect/>
            </a:stretch>
          </p:blipFill>
          <p:spPr>
            <a:xfrm>
              <a:off x="485637" y="1088658"/>
              <a:ext cx="96215" cy="88266"/>
            </a:xfrm>
            <a:prstGeom prst="rect">
              <a:avLst/>
            </a:prstGeom>
          </p:spPr>
        </p:pic>
        <p:sp>
          <p:nvSpPr>
            <p:cNvPr id="30" name="object 142">
              <a:extLst>
                <a:ext uri="{FF2B5EF4-FFF2-40B4-BE49-F238E27FC236}">
                  <a16:creationId xmlns:a16="http://schemas.microsoft.com/office/drawing/2014/main" id="{1F50C6E1-1DE2-A83C-7425-F82D3B576A3B}"/>
                </a:ext>
              </a:extLst>
            </p:cNvPr>
            <p:cNvSpPr/>
            <p:nvPr/>
          </p:nvSpPr>
          <p:spPr>
            <a:xfrm>
              <a:off x="423612" y="836687"/>
              <a:ext cx="306070" cy="157480"/>
            </a:xfrm>
            <a:custGeom>
              <a:avLst/>
              <a:gdLst/>
              <a:ahLst/>
              <a:cxnLst/>
              <a:rect l="l" t="t" r="r" b="b"/>
              <a:pathLst>
                <a:path w="306070" h="157480">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6" y="115750"/>
                  </a:lnTo>
                  <a:lnTo>
                    <a:pt x="172478" y="112450"/>
                  </a:lnTo>
                  <a:lnTo>
                    <a:pt x="192716" y="113037"/>
                  </a:lnTo>
                  <a:lnTo>
                    <a:pt x="211912" y="118572"/>
                  </a:lnTo>
                  <a:lnTo>
                    <a:pt x="238292" y="122677"/>
                  </a:lnTo>
                  <a:lnTo>
                    <a:pt x="287182" y="95701"/>
                  </a:lnTo>
                  <a:lnTo>
                    <a:pt x="305147" y="55947"/>
                  </a:lnTo>
                  <a:lnTo>
                    <a:pt x="306057" y="41572"/>
                  </a:lnTo>
                  <a:lnTo>
                    <a:pt x="295769" y="33706"/>
                  </a:lnTo>
                  <a:lnTo>
                    <a:pt x="284859" y="26487"/>
                  </a:lnTo>
                  <a:lnTo>
                    <a:pt x="273337" y="19969"/>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31" name="object 143">
              <a:extLst>
                <a:ext uri="{FF2B5EF4-FFF2-40B4-BE49-F238E27FC236}">
                  <a16:creationId xmlns:a16="http://schemas.microsoft.com/office/drawing/2014/main" id="{E8FD9002-D8A9-5223-DBF6-853C56D16637}"/>
                </a:ext>
              </a:extLst>
            </p:cNvPr>
            <p:cNvPicPr/>
            <p:nvPr/>
          </p:nvPicPr>
          <p:blipFill>
            <a:blip r:embed="rId11" cstate="print"/>
            <a:stretch>
              <a:fillRect/>
            </a:stretch>
          </p:blipFill>
          <p:spPr>
            <a:xfrm>
              <a:off x="712054" y="959944"/>
              <a:ext cx="86668" cy="179755"/>
            </a:xfrm>
            <a:prstGeom prst="rect">
              <a:avLst/>
            </a:prstGeom>
          </p:spPr>
        </p:pic>
        <p:sp>
          <p:nvSpPr>
            <p:cNvPr id="50" name="object 144">
              <a:extLst>
                <a:ext uri="{FF2B5EF4-FFF2-40B4-BE49-F238E27FC236}">
                  <a16:creationId xmlns:a16="http://schemas.microsoft.com/office/drawing/2014/main" id="{BB5C9601-9A23-E270-0065-34656A6ED380}"/>
                </a:ext>
              </a:extLst>
            </p:cNvPr>
            <p:cNvSpPr/>
            <p:nvPr/>
          </p:nvSpPr>
          <p:spPr>
            <a:xfrm>
              <a:off x="588721" y="1146606"/>
              <a:ext cx="85090" cy="44450"/>
            </a:xfrm>
            <a:custGeom>
              <a:avLst/>
              <a:gdLst/>
              <a:ahLst/>
              <a:cxnLst/>
              <a:rect l="l" t="t" r="r" b="b"/>
              <a:pathLst>
                <a:path w="85090" h="44450">
                  <a:moveTo>
                    <a:pt x="35902" y="26949"/>
                  </a:moveTo>
                  <a:lnTo>
                    <a:pt x="31864" y="16611"/>
                  </a:lnTo>
                  <a:lnTo>
                    <a:pt x="22250" y="9067"/>
                  </a:lnTo>
                  <a:lnTo>
                    <a:pt x="11633" y="6832"/>
                  </a:lnTo>
                  <a:lnTo>
                    <a:pt x="4660" y="12395"/>
                  </a:lnTo>
                  <a:lnTo>
                    <a:pt x="1778" y="20612"/>
                  </a:lnTo>
                  <a:lnTo>
                    <a:pt x="0" y="29514"/>
                  </a:lnTo>
                  <a:lnTo>
                    <a:pt x="1854" y="37579"/>
                  </a:lnTo>
                  <a:lnTo>
                    <a:pt x="9842" y="43281"/>
                  </a:lnTo>
                  <a:lnTo>
                    <a:pt x="17056" y="43853"/>
                  </a:lnTo>
                  <a:lnTo>
                    <a:pt x="25565" y="41529"/>
                  </a:lnTo>
                  <a:lnTo>
                    <a:pt x="32727" y="36004"/>
                  </a:lnTo>
                  <a:lnTo>
                    <a:pt x="35902" y="26949"/>
                  </a:lnTo>
                  <a:close/>
                </a:path>
                <a:path w="85090" h="44450">
                  <a:moveTo>
                    <a:pt x="85039" y="8267"/>
                  </a:moveTo>
                  <a:lnTo>
                    <a:pt x="84429" y="2501"/>
                  </a:lnTo>
                  <a:lnTo>
                    <a:pt x="80873" y="0"/>
                  </a:lnTo>
                  <a:lnTo>
                    <a:pt x="74180" y="596"/>
                  </a:lnTo>
                  <a:lnTo>
                    <a:pt x="67487" y="2540"/>
                  </a:lnTo>
                  <a:lnTo>
                    <a:pt x="61696" y="5930"/>
                  </a:lnTo>
                  <a:lnTo>
                    <a:pt x="57658" y="10858"/>
                  </a:lnTo>
                  <a:lnTo>
                    <a:pt x="58191" y="16243"/>
                  </a:lnTo>
                  <a:lnTo>
                    <a:pt x="63741" y="20040"/>
                  </a:lnTo>
                  <a:lnTo>
                    <a:pt x="71437" y="21501"/>
                  </a:lnTo>
                  <a:lnTo>
                    <a:pt x="78422" y="19888"/>
                  </a:lnTo>
                  <a:lnTo>
                    <a:pt x="82956" y="14884"/>
                  </a:lnTo>
                  <a:lnTo>
                    <a:pt x="85039" y="8267"/>
                  </a:lnTo>
                  <a:close/>
                </a:path>
              </a:pathLst>
            </a:custGeom>
            <a:solidFill>
              <a:srgbClr val="C4DF9B"/>
            </a:solidFill>
          </p:spPr>
          <p:txBody>
            <a:bodyPr wrap="square" lIns="0" tIns="0" rIns="0" bIns="0" rtlCol="0"/>
            <a:lstStyle/>
            <a:p>
              <a:endParaRPr/>
            </a:p>
          </p:txBody>
        </p:sp>
        <p:pic>
          <p:nvPicPr>
            <p:cNvPr id="51" name="object 145">
              <a:extLst>
                <a:ext uri="{FF2B5EF4-FFF2-40B4-BE49-F238E27FC236}">
                  <a16:creationId xmlns:a16="http://schemas.microsoft.com/office/drawing/2014/main" id="{3A5C3294-2FC5-A477-E6D8-5F0EA21C3E8C}"/>
                </a:ext>
              </a:extLst>
            </p:cNvPr>
            <p:cNvPicPr/>
            <p:nvPr/>
          </p:nvPicPr>
          <p:blipFill>
            <a:blip r:embed="rId12" cstate="print"/>
            <a:stretch>
              <a:fillRect/>
            </a:stretch>
          </p:blipFill>
          <p:spPr>
            <a:xfrm>
              <a:off x="519139" y="767338"/>
              <a:ext cx="165430" cy="104990"/>
            </a:xfrm>
            <a:prstGeom prst="rect">
              <a:avLst/>
            </a:prstGeom>
          </p:spPr>
        </p:pic>
      </p:grpSp>
      <p:grpSp>
        <p:nvGrpSpPr>
          <p:cNvPr id="52" name="object 146">
            <a:extLst>
              <a:ext uri="{FF2B5EF4-FFF2-40B4-BE49-F238E27FC236}">
                <a16:creationId xmlns:a16="http://schemas.microsoft.com/office/drawing/2014/main" id="{440218B5-3913-4285-3C15-ACC87D1785A5}"/>
              </a:ext>
            </a:extLst>
          </p:cNvPr>
          <p:cNvGrpSpPr/>
          <p:nvPr/>
        </p:nvGrpSpPr>
        <p:grpSpPr>
          <a:xfrm>
            <a:off x="5489993" y="666000"/>
            <a:ext cx="648335" cy="648335"/>
            <a:chOff x="5489993" y="666000"/>
            <a:chExt cx="648335" cy="648335"/>
          </a:xfrm>
        </p:grpSpPr>
        <p:sp>
          <p:nvSpPr>
            <p:cNvPr id="53" name="object 147">
              <a:extLst>
                <a:ext uri="{FF2B5EF4-FFF2-40B4-BE49-F238E27FC236}">
                  <a16:creationId xmlns:a16="http://schemas.microsoft.com/office/drawing/2014/main" id="{31E91A38-1547-6C00-8245-C34ED7136606}"/>
                </a:ext>
              </a:extLst>
            </p:cNvPr>
            <p:cNvSpPr/>
            <p:nvPr/>
          </p:nvSpPr>
          <p:spPr>
            <a:xfrm>
              <a:off x="5489993" y="792471"/>
              <a:ext cx="80645" cy="335915"/>
            </a:xfrm>
            <a:custGeom>
              <a:avLst/>
              <a:gdLst/>
              <a:ahLst/>
              <a:cxnLst/>
              <a:rect l="l" t="t" r="r" b="b"/>
              <a:pathLst>
                <a:path w="80645" h="335915">
                  <a:moveTo>
                    <a:pt x="68137" y="0"/>
                  </a:moveTo>
                  <a:lnTo>
                    <a:pt x="30124" y="60945"/>
                  </a:lnTo>
                  <a:lnTo>
                    <a:pt x="13730" y="103959"/>
                  </a:lnTo>
                  <a:lnTo>
                    <a:pt x="3526" y="149655"/>
                  </a:lnTo>
                  <a:lnTo>
                    <a:pt x="0" y="197539"/>
                  </a:lnTo>
                  <a:lnTo>
                    <a:pt x="3526" y="245410"/>
                  </a:lnTo>
                  <a:lnTo>
                    <a:pt x="13730" y="291108"/>
                  </a:lnTo>
                  <a:lnTo>
                    <a:pt x="30124" y="334123"/>
                  </a:lnTo>
                  <a:lnTo>
                    <a:pt x="31014" y="335728"/>
                  </a:lnTo>
                  <a:lnTo>
                    <a:pt x="40167" y="319511"/>
                  </a:lnTo>
                  <a:lnTo>
                    <a:pt x="55966" y="284035"/>
                  </a:lnTo>
                  <a:lnTo>
                    <a:pt x="69029" y="243287"/>
                  </a:lnTo>
                  <a:lnTo>
                    <a:pt x="77717" y="197539"/>
                  </a:lnTo>
                  <a:lnTo>
                    <a:pt x="80353" y="143334"/>
                  </a:lnTo>
                  <a:lnTo>
                    <a:pt x="77518" y="83113"/>
                  </a:lnTo>
                  <a:lnTo>
                    <a:pt x="71425" y="23647"/>
                  </a:lnTo>
                  <a:lnTo>
                    <a:pt x="68137" y="0"/>
                  </a:lnTo>
                  <a:close/>
                </a:path>
              </a:pathLst>
            </a:custGeom>
            <a:solidFill>
              <a:srgbClr val="BFD730">
                <a:alpha val="69999"/>
              </a:srgbClr>
            </a:solidFill>
          </p:spPr>
          <p:txBody>
            <a:bodyPr wrap="square" lIns="0" tIns="0" rIns="0" bIns="0" rtlCol="0"/>
            <a:lstStyle/>
            <a:p>
              <a:endParaRPr/>
            </a:p>
          </p:txBody>
        </p:sp>
        <p:pic>
          <p:nvPicPr>
            <p:cNvPr id="54" name="object 148">
              <a:extLst>
                <a:ext uri="{FF2B5EF4-FFF2-40B4-BE49-F238E27FC236}">
                  <a16:creationId xmlns:a16="http://schemas.microsoft.com/office/drawing/2014/main" id="{7217C0FF-7C26-92B1-076B-9DB182219334}"/>
                </a:ext>
              </a:extLst>
            </p:cNvPr>
            <p:cNvPicPr/>
            <p:nvPr/>
          </p:nvPicPr>
          <p:blipFill>
            <a:blip r:embed="rId13" cstate="print"/>
            <a:stretch>
              <a:fillRect/>
            </a:stretch>
          </p:blipFill>
          <p:spPr>
            <a:xfrm>
              <a:off x="5524244" y="671338"/>
              <a:ext cx="233705" cy="174636"/>
            </a:xfrm>
            <a:prstGeom prst="rect">
              <a:avLst/>
            </a:prstGeom>
          </p:spPr>
        </p:pic>
        <p:sp>
          <p:nvSpPr>
            <p:cNvPr id="55" name="object 149">
              <a:extLst>
                <a:ext uri="{FF2B5EF4-FFF2-40B4-BE49-F238E27FC236}">
                  <a16:creationId xmlns:a16="http://schemas.microsoft.com/office/drawing/2014/main" id="{5BEF73DD-5CE2-594A-3636-49914CD0A8B7}"/>
                </a:ext>
              </a:extLst>
            </p:cNvPr>
            <p:cNvSpPr/>
            <p:nvPr/>
          </p:nvSpPr>
          <p:spPr>
            <a:xfrm>
              <a:off x="6026320" y="933121"/>
              <a:ext cx="111760" cy="301625"/>
            </a:xfrm>
            <a:custGeom>
              <a:avLst/>
              <a:gdLst/>
              <a:ahLst/>
              <a:cxnLst/>
              <a:rect l="l" t="t" r="r" b="b"/>
              <a:pathLst>
                <a:path w="111760" h="301625">
                  <a:moveTo>
                    <a:pt x="106154" y="0"/>
                  </a:moveTo>
                  <a:lnTo>
                    <a:pt x="71961" y="50570"/>
                  </a:lnTo>
                  <a:lnTo>
                    <a:pt x="44386" y="104800"/>
                  </a:lnTo>
                  <a:lnTo>
                    <a:pt x="24658" y="157645"/>
                  </a:lnTo>
                  <a:lnTo>
                    <a:pt x="11538" y="207709"/>
                  </a:lnTo>
                  <a:lnTo>
                    <a:pt x="3787" y="253595"/>
                  </a:lnTo>
                  <a:lnTo>
                    <a:pt x="167" y="293907"/>
                  </a:lnTo>
                  <a:lnTo>
                    <a:pt x="4" y="301412"/>
                  </a:lnTo>
                  <a:lnTo>
                    <a:pt x="0" y="301598"/>
                  </a:lnTo>
                  <a:lnTo>
                    <a:pt x="32206" y="269451"/>
                  </a:lnTo>
                  <a:lnTo>
                    <a:pt x="59480" y="233305"/>
                  </a:lnTo>
                  <a:lnTo>
                    <a:pt x="81565" y="193473"/>
                  </a:lnTo>
                  <a:lnTo>
                    <a:pt x="97960" y="150458"/>
                  </a:lnTo>
                  <a:lnTo>
                    <a:pt x="108156" y="104800"/>
                  </a:lnTo>
                  <a:lnTo>
                    <a:pt x="111678" y="56878"/>
                  </a:lnTo>
                  <a:lnTo>
                    <a:pt x="108165" y="9005"/>
                  </a:lnTo>
                  <a:lnTo>
                    <a:pt x="106154" y="0"/>
                  </a:lnTo>
                  <a:close/>
                </a:path>
              </a:pathLst>
            </a:custGeom>
            <a:solidFill>
              <a:srgbClr val="D5E15B">
                <a:alpha val="69999"/>
              </a:srgbClr>
            </a:solidFill>
          </p:spPr>
          <p:txBody>
            <a:bodyPr wrap="square" lIns="0" tIns="0" rIns="0" bIns="0" rtlCol="0"/>
            <a:lstStyle/>
            <a:p>
              <a:endParaRPr/>
            </a:p>
          </p:txBody>
        </p:sp>
        <p:sp>
          <p:nvSpPr>
            <p:cNvPr id="56" name="object 150">
              <a:extLst>
                <a:ext uri="{FF2B5EF4-FFF2-40B4-BE49-F238E27FC236}">
                  <a16:creationId xmlns:a16="http://schemas.microsoft.com/office/drawing/2014/main" id="{D9D7FC7B-D1D3-D675-E332-9E861E1DDD02}"/>
                </a:ext>
              </a:extLst>
            </p:cNvPr>
            <p:cNvSpPr/>
            <p:nvPr/>
          </p:nvSpPr>
          <p:spPr>
            <a:xfrm>
              <a:off x="5999018" y="724690"/>
              <a:ext cx="139065" cy="266065"/>
            </a:xfrm>
            <a:custGeom>
              <a:avLst/>
              <a:gdLst/>
              <a:ahLst/>
              <a:cxnLst/>
              <a:rect l="l" t="t" r="r" b="b"/>
              <a:pathLst>
                <a:path w="139064" h="266065">
                  <a:moveTo>
                    <a:pt x="0" y="0"/>
                  </a:moveTo>
                  <a:lnTo>
                    <a:pt x="7713" y="47930"/>
                  </a:lnTo>
                  <a:lnTo>
                    <a:pt x="19331" y="89623"/>
                  </a:lnTo>
                  <a:lnTo>
                    <a:pt x="37047" y="133765"/>
                  </a:lnTo>
                  <a:lnTo>
                    <a:pt x="62079" y="178851"/>
                  </a:lnTo>
                  <a:lnTo>
                    <a:pt x="95648" y="223380"/>
                  </a:lnTo>
                  <a:lnTo>
                    <a:pt x="138956" y="265830"/>
                  </a:lnTo>
                  <a:lnTo>
                    <a:pt x="138980" y="265313"/>
                  </a:lnTo>
                  <a:lnTo>
                    <a:pt x="135467" y="217436"/>
                  </a:lnTo>
                  <a:lnTo>
                    <a:pt x="125262" y="171740"/>
                  </a:lnTo>
                  <a:lnTo>
                    <a:pt x="108867" y="128726"/>
                  </a:lnTo>
                  <a:lnTo>
                    <a:pt x="86782" y="88895"/>
                  </a:lnTo>
                  <a:lnTo>
                    <a:pt x="59508" y="52748"/>
                  </a:lnTo>
                  <a:lnTo>
                    <a:pt x="27548" y="20786"/>
                  </a:lnTo>
                  <a:lnTo>
                    <a:pt x="0" y="0"/>
                  </a:lnTo>
                  <a:close/>
                </a:path>
              </a:pathLst>
            </a:custGeom>
            <a:solidFill>
              <a:srgbClr val="8DC63F">
                <a:alpha val="69999"/>
              </a:srgbClr>
            </a:solidFill>
          </p:spPr>
          <p:txBody>
            <a:bodyPr wrap="square" lIns="0" tIns="0" rIns="0" bIns="0" rtlCol="0"/>
            <a:lstStyle/>
            <a:p>
              <a:endParaRPr/>
            </a:p>
          </p:txBody>
        </p:sp>
        <p:pic>
          <p:nvPicPr>
            <p:cNvPr id="57" name="object 151">
              <a:extLst>
                <a:ext uri="{FF2B5EF4-FFF2-40B4-BE49-F238E27FC236}">
                  <a16:creationId xmlns:a16="http://schemas.microsoft.com/office/drawing/2014/main" id="{5939C26E-5B42-1012-8138-6D5A40F29BFE}"/>
                </a:ext>
              </a:extLst>
            </p:cNvPr>
            <p:cNvPicPr/>
            <p:nvPr/>
          </p:nvPicPr>
          <p:blipFill>
            <a:blip r:embed="rId14" cstate="print"/>
            <a:stretch>
              <a:fillRect/>
            </a:stretch>
          </p:blipFill>
          <p:spPr>
            <a:xfrm>
              <a:off x="5510367" y="1101012"/>
              <a:ext cx="217396" cy="200914"/>
            </a:xfrm>
            <a:prstGeom prst="rect">
              <a:avLst/>
            </a:prstGeom>
          </p:spPr>
        </p:pic>
        <p:sp>
          <p:nvSpPr>
            <p:cNvPr id="70" name="object 152">
              <a:extLst>
                <a:ext uri="{FF2B5EF4-FFF2-40B4-BE49-F238E27FC236}">
                  <a16:creationId xmlns:a16="http://schemas.microsoft.com/office/drawing/2014/main" id="{AFB4E1B7-46EA-6AA5-9D3D-CBD058DC3E49}"/>
                </a:ext>
              </a:extLst>
            </p:cNvPr>
            <p:cNvSpPr/>
            <p:nvPr/>
          </p:nvSpPr>
          <p:spPr>
            <a:xfrm>
              <a:off x="5690946" y="666000"/>
              <a:ext cx="351790" cy="648335"/>
            </a:xfrm>
            <a:custGeom>
              <a:avLst/>
              <a:gdLst/>
              <a:ahLst/>
              <a:cxnLst/>
              <a:rect l="l" t="t" r="r" b="b"/>
              <a:pathLst>
                <a:path w="351789" h="648335">
                  <a:moveTo>
                    <a:pt x="344830" y="88709"/>
                  </a:moveTo>
                  <a:lnTo>
                    <a:pt x="299466" y="52209"/>
                  </a:lnTo>
                  <a:lnTo>
                    <a:pt x="259638" y="30124"/>
                  </a:lnTo>
                  <a:lnTo>
                    <a:pt x="216623" y="13728"/>
                  </a:lnTo>
                  <a:lnTo>
                    <a:pt x="170929" y="3517"/>
                  </a:lnTo>
                  <a:lnTo>
                    <a:pt x="123050" y="0"/>
                  </a:lnTo>
                  <a:lnTo>
                    <a:pt x="75171" y="3517"/>
                  </a:lnTo>
                  <a:lnTo>
                    <a:pt x="29464" y="13728"/>
                  </a:lnTo>
                  <a:lnTo>
                    <a:pt x="11036" y="20751"/>
                  </a:lnTo>
                  <a:lnTo>
                    <a:pt x="23317" y="28244"/>
                  </a:lnTo>
                  <a:lnTo>
                    <a:pt x="88582" y="57696"/>
                  </a:lnTo>
                  <a:lnTo>
                    <a:pt x="131229" y="70866"/>
                  </a:lnTo>
                  <a:lnTo>
                    <a:pt x="180848" y="81508"/>
                  </a:lnTo>
                  <a:lnTo>
                    <a:pt x="237617" y="88544"/>
                  </a:lnTo>
                  <a:lnTo>
                    <a:pt x="301752" y="90843"/>
                  </a:lnTo>
                  <a:lnTo>
                    <a:pt x="344830" y="88709"/>
                  </a:lnTo>
                  <a:close/>
                </a:path>
                <a:path w="351789" h="648335">
                  <a:moveTo>
                    <a:pt x="351701" y="552450"/>
                  </a:moveTo>
                  <a:lnTo>
                    <a:pt x="343077" y="552450"/>
                  </a:lnTo>
                  <a:lnTo>
                    <a:pt x="303199" y="553796"/>
                  </a:lnTo>
                  <a:lnTo>
                    <a:pt x="262585" y="556793"/>
                  </a:lnTo>
                  <a:lnTo>
                    <a:pt x="222719" y="561809"/>
                  </a:lnTo>
                  <a:lnTo>
                    <a:pt x="163677" y="572985"/>
                  </a:lnTo>
                  <a:lnTo>
                    <a:pt x="109461" y="586422"/>
                  </a:lnTo>
                  <a:lnTo>
                    <a:pt x="60921" y="601014"/>
                  </a:lnTo>
                  <a:lnTo>
                    <a:pt x="18910" y="615657"/>
                  </a:lnTo>
                  <a:lnTo>
                    <a:pt x="0" y="623062"/>
                  </a:lnTo>
                  <a:lnTo>
                    <a:pt x="29464" y="634288"/>
                  </a:lnTo>
                  <a:lnTo>
                    <a:pt x="75171" y="644499"/>
                  </a:lnTo>
                  <a:lnTo>
                    <a:pt x="123037" y="648004"/>
                  </a:lnTo>
                  <a:lnTo>
                    <a:pt x="170929" y="644499"/>
                  </a:lnTo>
                  <a:lnTo>
                    <a:pt x="216623" y="634288"/>
                  </a:lnTo>
                  <a:lnTo>
                    <a:pt x="259638" y="617893"/>
                  </a:lnTo>
                  <a:lnTo>
                    <a:pt x="299466" y="595807"/>
                  </a:lnTo>
                  <a:lnTo>
                    <a:pt x="335610" y="568540"/>
                  </a:lnTo>
                  <a:lnTo>
                    <a:pt x="351701" y="552450"/>
                  </a:lnTo>
                  <a:close/>
                </a:path>
              </a:pathLst>
            </a:custGeom>
            <a:solidFill>
              <a:srgbClr val="D5E15B">
                <a:alpha val="69999"/>
              </a:srgbClr>
            </a:solidFill>
          </p:spPr>
          <p:txBody>
            <a:bodyPr wrap="square" lIns="0" tIns="0" rIns="0" bIns="0" rtlCol="0"/>
            <a:lstStyle/>
            <a:p>
              <a:endParaRPr/>
            </a:p>
          </p:txBody>
        </p:sp>
        <p:sp>
          <p:nvSpPr>
            <p:cNvPr id="71" name="object 153">
              <a:extLst>
                <a:ext uri="{FF2B5EF4-FFF2-40B4-BE49-F238E27FC236}">
                  <a16:creationId xmlns:a16="http://schemas.microsoft.com/office/drawing/2014/main" id="{C5FC0DC9-A34C-E20F-4CA4-53E6A43A7C7E}"/>
                </a:ext>
              </a:extLst>
            </p:cNvPr>
            <p:cNvSpPr/>
            <p:nvPr/>
          </p:nvSpPr>
          <p:spPr>
            <a:xfrm>
              <a:off x="5623629" y="878260"/>
              <a:ext cx="365760" cy="334010"/>
            </a:xfrm>
            <a:custGeom>
              <a:avLst/>
              <a:gdLst/>
              <a:ahLst/>
              <a:cxnLst/>
              <a:rect l="l" t="t" r="r" b="b"/>
              <a:pathLst>
                <a:path w="365760" h="334009">
                  <a:moveTo>
                    <a:pt x="308038" y="0"/>
                  </a:moveTo>
                  <a:lnTo>
                    <a:pt x="289163" y="54129"/>
                  </a:lnTo>
                  <a:lnTo>
                    <a:pt x="240274" y="81104"/>
                  </a:lnTo>
                  <a:lnTo>
                    <a:pt x="213893" y="77000"/>
                  </a:lnTo>
                  <a:lnTo>
                    <a:pt x="194698" y="71465"/>
                  </a:lnTo>
                  <a:lnTo>
                    <a:pt x="174459" y="70878"/>
                  </a:lnTo>
                  <a:lnTo>
                    <a:pt x="153907" y="74178"/>
                  </a:lnTo>
                  <a:lnTo>
                    <a:pt x="133769" y="80302"/>
                  </a:lnTo>
                  <a:lnTo>
                    <a:pt x="114269" y="88149"/>
                  </a:lnTo>
                  <a:lnTo>
                    <a:pt x="94957" y="96634"/>
                  </a:lnTo>
                  <a:lnTo>
                    <a:pt x="75551" y="104719"/>
                  </a:lnTo>
                  <a:lnTo>
                    <a:pt x="55765" y="111366"/>
                  </a:lnTo>
                  <a:lnTo>
                    <a:pt x="42323" y="114375"/>
                  </a:lnTo>
                  <a:lnTo>
                    <a:pt x="28659" y="115892"/>
                  </a:lnTo>
                  <a:lnTo>
                    <a:pt x="15101" y="115682"/>
                  </a:lnTo>
                  <a:lnTo>
                    <a:pt x="1981" y="113512"/>
                  </a:lnTo>
                  <a:lnTo>
                    <a:pt x="0" y="163854"/>
                  </a:lnTo>
                  <a:lnTo>
                    <a:pt x="11125" y="212179"/>
                  </a:lnTo>
                  <a:lnTo>
                    <a:pt x="34350" y="255934"/>
                  </a:lnTo>
                  <a:lnTo>
                    <a:pt x="68671" y="292561"/>
                  </a:lnTo>
                  <a:lnTo>
                    <a:pt x="113080" y="319506"/>
                  </a:lnTo>
                  <a:lnTo>
                    <a:pt x="162648" y="333371"/>
                  </a:lnTo>
                  <a:lnTo>
                    <a:pt x="212390" y="333512"/>
                  </a:lnTo>
                  <a:lnTo>
                    <a:pt x="259826" y="320913"/>
                  </a:lnTo>
                  <a:lnTo>
                    <a:pt x="302475" y="296558"/>
                  </a:lnTo>
                  <a:lnTo>
                    <a:pt x="337858" y="261429"/>
                  </a:lnTo>
                  <a:lnTo>
                    <a:pt x="334669" y="247911"/>
                  </a:lnTo>
                  <a:lnTo>
                    <a:pt x="330093" y="235342"/>
                  </a:lnTo>
                  <a:lnTo>
                    <a:pt x="323424" y="224151"/>
                  </a:lnTo>
                  <a:lnTo>
                    <a:pt x="314058" y="215252"/>
                  </a:lnTo>
                  <a:lnTo>
                    <a:pt x="300214" y="200967"/>
                  </a:lnTo>
                  <a:lnTo>
                    <a:pt x="292325" y="182554"/>
                  </a:lnTo>
                  <a:lnTo>
                    <a:pt x="290423" y="162243"/>
                  </a:lnTo>
                  <a:lnTo>
                    <a:pt x="294538" y="142265"/>
                  </a:lnTo>
                  <a:lnTo>
                    <a:pt x="317258" y="109262"/>
                  </a:lnTo>
                  <a:lnTo>
                    <a:pt x="351485" y="87109"/>
                  </a:lnTo>
                  <a:lnTo>
                    <a:pt x="365759" y="81686"/>
                  </a:lnTo>
                  <a:lnTo>
                    <a:pt x="355665" y="58714"/>
                  </a:lnTo>
                  <a:lnTo>
                    <a:pt x="342595" y="37223"/>
                  </a:lnTo>
                  <a:lnTo>
                    <a:pt x="326676" y="17542"/>
                  </a:lnTo>
                  <a:lnTo>
                    <a:pt x="308038" y="0"/>
                  </a:lnTo>
                  <a:close/>
                </a:path>
              </a:pathLst>
            </a:custGeom>
            <a:solidFill>
              <a:srgbClr val="C4DF9B"/>
            </a:solidFill>
          </p:spPr>
          <p:txBody>
            <a:bodyPr wrap="square" lIns="0" tIns="0" rIns="0" bIns="0" rtlCol="0"/>
            <a:lstStyle/>
            <a:p>
              <a:endParaRPr/>
            </a:p>
          </p:txBody>
        </p:sp>
        <p:sp>
          <p:nvSpPr>
            <p:cNvPr id="72" name="object 154">
              <a:extLst>
                <a:ext uri="{FF2B5EF4-FFF2-40B4-BE49-F238E27FC236}">
                  <a16:creationId xmlns:a16="http://schemas.microsoft.com/office/drawing/2014/main" id="{39E88826-822E-5947-7A5A-E0FF21433604}"/>
                </a:ext>
              </a:extLst>
            </p:cNvPr>
            <p:cNvSpPr/>
            <p:nvPr/>
          </p:nvSpPr>
          <p:spPr>
            <a:xfrm>
              <a:off x="5624121" y="836683"/>
              <a:ext cx="375920" cy="375920"/>
            </a:xfrm>
            <a:custGeom>
              <a:avLst/>
              <a:gdLst/>
              <a:ahLst/>
              <a:cxnLst/>
              <a:rect l="l" t="t" r="r" b="b"/>
              <a:pathLst>
                <a:path w="375920" h="375919">
                  <a:moveTo>
                    <a:pt x="164914" y="0"/>
                  </a:moveTo>
                  <a:lnTo>
                    <a:pt x="118075" y="11928"/>
                  </a:lnTo>
                  <a:lnTo>
                    <a:pt x="75765" y="35295"/>
                  </a:lnTo>
                  <a:lnTo>
                    <a:pt x="40352" y="69161"/>
                  </a:lnTo>
                  <a:lnTo>
                    <a:pt x="14203" y="112590"/>
                  </a:lnTo>
                  <a:lnTo>
                    <a:pt x="445" y="161377"/>
                  </a:lnTo>
                  <a:lnTo>
                    <a:pt x="0" y="210375"/>
                  </a:lnTo>
                  <a:lnTo>
                    <a:pt x="11928" y="257215"/>
                  </a:lnTo>
                  <a:lnTo>
                    <a:pt x="35295" y="299527"/>
                  </a:lnTo>
                  <a:lnTo>
                    <a:pt x="69161" y="334942"/>
                  </a:lnTo>
                  <a:lnTo>
                    <a:pt x="112590" y="361091"/>
                  </a:lnTo>
                  <a:lnTo>
                    <a:pt x="161377" y="374848"/>
                  </a:lnTo>
                  <a:lnTo>
                    <a:pt x="210375" y="375292"/>
                  </a:lnTo>
                  <a:lnTo>
                    <a:pt x="257215" y="363361"/>
                  </a:lnTo>
                  <a:lnTo>
                    <a:pt x="299527" y="339994"/>
                  </a:lnTo>
                  <a:lnTo>
                    <a:pt x="334942" y="306129"/>
                  </a:lnTo>
                  <a:lnTo>
                    <a:pt x="361091" y="262704"/>
                  </a:lnTo>
                  <a:lnTo>
                    <a:pt x="374848" y="213913"/>
                  </a:lnTo>
                  <a:lnTo>
                    <a:pt x="375292" y="164914"/>
                  </a:lnTo>
                  <a:lnTo>
                    <a:pt x="363361" y="118075"/>
                  </a:lnTo>
                  <a:lnTo>
                    <a:pt x="339994" y="75765"/>
                  </a:lnTo>
                  <a:lnTo>
                    <a:pt x="306129" y="40352"/>
                  </a:lnTo>
                  <a:lnTo>
                    <a:pt x="262704" y="14203"/>
                  </a:lnTo>
                  <a:lnTo>
                    <a:pt x="213913" y="445"/>
                  </a:lnTo>
                  <a:lnTo>
                    <a:pt x="164914" y="0"/>
                  </a:lnTo>
                  <a:close/>
                </a:path>
              </a:pathLst>
            </a:custGeom>
            <a:solidFill>
              <a:srgbClr val="75BEE9"/>
            </a:solidFill>
          </p:spPr>
          <p:txBody>
            <a:bodyPr wrap="square" lIns="0" tIns="0" rIns="0" bIns="0" rtlCol="0"/>
            <a:lstStyle/>
            <a:p>
              <a:endParaRPr/>
            </a:p>
          </p:txBody>
        </p:sp>
        <p:pic>
          <p:nvPicPr>
            <p:cNvPr id="73" name="object 155">
              <a:extLst>
                <a:ext uri="{FF2B5EF4-FFF2-40B4-BE49-F238E27FC236}">
                  <a16:creationId xmlns:a16="http://schemas.microsoft.com/office/drawing/2014/main" id="{36C3272F-2EF1-09FB-4798-5569F7335151}"/>
                </a:ext>
              </a:extLst>
            </p:cNvPr>
            <p:cNvPicPr/>
            <p:nvPr/>
          </p:nvPicPr>
          <p:blipFill>
            <a:blip r:embed="rId10" cstate="print"/>
            <a:stretch>
              <a:fillRect/>
            </a:stretch>
          </p:blipFill>
          <p:spPr>
            <a:xfrm>
              <a:off x="5687637" y="1088658"/>
              <a:ext cx="96215" cy="88266"/>
            </a:xfrm>
            <a:prstGeom prst="rect">
              <a:avLst/>
            </a:prstGeom>
          </p:spPr>
        </p:pic>
        <p:sp>
          <p:nvSpPr>
            <p:cNvPr id="74" name="object 156">
              <a:extLst>
                <a:ext uri="{FF2B5EF4-FFF2-40B4-BE49-F238E27FC236}">
                  <a16:creationId xmlns:a16="http://schemas.microsoft.com/office/drawing/2014/main" id="{699AD130-AE24-FAA6-3BBD-DA450468746D}"/>
                </a:ext>
              </a:extLst>
            </p:cNvPr>
            <p:cNvSpPr/>
            <p:nvPr/>
          </p:nvSpPr>
          <p:spPr>
            <a:xfrm>
              <a:off x="5625612" y="836687"/>
              <a:ext cx="306070" cy="157480"/>
            </a:xfrm>
            <a:custGeom>
              <a:avLst/>
              <a:gdLst/>
              <a:ahLst/>
              <a:cxnLst/>
              <a:rect l="l" t="t" r="r" b="b"/>
              <a:pathLst>
                <a:path w="306070" h="157480">
                  <a:moveTo>
                    <a:pt x="163423" y="0"/>
                  </a:moveTo>
                  <a:lnTo>
                    <a:pt x="116584" y="11928"/>
                  </a:lnTo>
                  <a:lnTo>
                    <a:pt x="74274" y="35295"/>
                  </a:lnTo>
                  <a:lnTo>
                    <a:pt x="38861" y="69161"/>
                  </a:lnTo>
                  <a:lnTo>
                    <a:pt x="12712" y="112590"/>
                  </a:lnTo>
                  <a:lnTo>
                    <a:pt x="0" y="155084"/>
                  </a:lnTo>
                  <a:lnTo>
                    <a:pt x="13120" y="157255"/>
                  </a:lnTo>
                  <a:lnTo>
                    <a:pt x="26677" y="157464"/>
                  </a:lnTo>
                  <a:lnTo>
                    <a:pt x="40342" y="155947"/>
                  </a:lnTo>
                  <a:lnTo>
                    <a:pt x="53784" y="152938"/>
                  </a:lnTo>
                  <a:lnTo>
                    <a:pt x="73569" y="146291"/>
                  </a:lnTo>
                  <a:lnTo>
                    <a:pt x="92976" y="138206"/>
                  </a:lnTo>
                  <a:lnTo>
                    <a:pt x="112288" y="129721"/>
                  </a:lnTo>
                  <a:lnTo>
                    <a:pt x="131787" y="121874"/>
                  </a:lnTo>
                  <a:lnTo>
                    <a:pt x="151926" y="115750"/>
                  </a:lnTo>
                  <a:lnTo>
                    <a:pt x="172478" y="112450"/>
                  </a:lnTo>
                  <a:lnTo>
                    <a:pt x="192716" y="113037"/>
                  </a:lnTo>
                  <a:lnTo>
                    <a:pt x="211912" y="118572"/>
                  </a:lnTo>
                  <a:lnTo>
                    <a:pt x="238292" y="122677"/>
                  </a:lnTo>
                  <a:lnTo>
                    <a:pt x="287182" y="95701"/>
                  </a:lnTo>
                  <a:lnTo>
                    <a:pt x="305147" y="55947"/>
                  </a:lnTo>
                  <a:lnTo>
                    <a:pt x="306057" y="41572"/>
                  </a:lnTo>
                  <a:lnTo>
                    <a:pt x="295769" y="33706"/>
                  </a:lnTo>
                  <a:lnTo>
                    <a:pt x="284859" y="26487"/>
                  </a:lnTo>
                  <a:lnTo>
                    <a:pt x="273337" y="19969"/>
                  </a:lnTo>
                  <a:lnTo>
                    <a:pt x="261213" y="14203"/>
                  </a:lnTo>
                  <a:lnTo>
                    <a:pt x="212422" y="445"/>
                  </a:lnTo>
                  <a:lnTo>
                    <a:pt x="163423" y="0"/>
                  </a:lnTo>
                  <a:close/>
                </a:path>
              </a:pathLst>
            </a:custGeom>
            <a:solidFill>
              <a:srgbClr val="C4DF9B"/>
            </a:solidFill>
          </p:spPr>
          <p:txBody>
            <a:bodyPr wrap="square" lIns="0" tIns="0" rIns="0" bIns="0" rtlCol="0"/>
            <a:lstStyle/>
            <a:p>
              <a:endParaRPr/>
            </a:p>
          </p:txBody>
        </p:sp>
        <p:pic>
          <p:nvPicPr>
            <p:cNvPr id="75" name="object 157">
              <a:extLst>
                <a:ext uri="{FF2B5EF4-FFF2-40B4-BE49-F238E27FC236}">
                  <a16:creationId xmlns:a16="http://schemas.microsoft.com/office/drawing/2014/main" id="{8585D93E-F4AB-32AE-364E-F3BA3CCAA6EA}"/>
                </a:ext>
              </a:extLst>
            </p:cNvPr>
            <p:cNvPicPr/>
            <p:nvPr/>
          </p:nvPicPr>
          <p:blipFill>
            <a:blip r:embed="rId11" cstate="print"/>
            <a:stretch>
              <a:fillRect/>
            </a:stretch>
          </p:blipFill>
          <p:spPr>
            <a:xfrm>
              <a:off x="5914054" y="959944"/>
              <a:ext cx="86668" cy="179755"/>
            </a:xfrm>
            <a:prstGeom prst="rect">
              <a:avLst/>
            </a:prstGeom>
          </p:spPr>
        </p:pic>
        <p:sp>
          <p:nvSpPr>
            <p:cNvPr id="76" name="object 158">
              <a:extLst>
                <a:ext uri="{FF2B5EF4-FFF2-40B4-BE49-F238E27FC236}">
                  <a16:creationId xmlns:a16="http://schemas.microsoft.com/office/drawing/2014/main" id="{CF3A21EC-C82B-6A3B-E868-E49BC3A08460}"/>
                </a:ext>
              </a:extLst>
            </p:cNvPr>
            <p:cNvSpPr/>
            <p:nvPr/>
          </p:nvSpPr>
          <p:spPr>
            <a:xfrm>
              <a:off x="5790717" y="1146606"/>
              <a:ext cx="85090" cy="44450"/>
            </a:xfrm>
            <a:custGeom>
              <a:avLst/>
              <a:gdLst/>
              <a:ahLst/>
              <a:cxnLst/>
              <a:rect l="l" t="t" r="r" b="b"/>
              <a:pathLst>
                <a:path w="85089" h="44450">
                  <a:moveTo>
                    <a:pt x="35902" y="26949"/>
                  </a:moveTo>
                  <a:lnTo>
                    <a:pt x="31877" y="16611"/>
                  </a:lnTo>
                  <a:lnTo>
                    <a:pt x="22250" y="9067"/>
                  </a:lnTo>
                  <a:lnTo>
                    <a:pt x="11645" y="6832"/>
                  </a:lnTo>
                  <a:lnTo>
                    <a:pt x="4660" y="12395"/>
                  </a:lnTo>
                  <a:lnTo>
                    <a:pt x="1778" y="20612"/>
                  </a:lnTo>
                  <a:lnTo>
                    <a:pt x="0" y="29514"/>
                  </a:lnTo>
                  <a:lnTo>
                    <a:pt x="1854" y="37579"/>
                  </a:lnTo>
                  <a:lnTo>
                    <a:pt x="9842" y="43281"/>
                  </a:lnTo>
                  <a:lnTo>
                    <a:pt x="17056" y="43853"/>
                  </a:lnTo>
                  <a:lnTo>
                    <a:pt x="25565" y="41529"/>
                  </a:lnTo>
                  <a:lnTo>
                    <a:pt x="32727" y="36004"/>
                  </a:lnTo>
                  <a:lnTo>
                    <a:pt x="35902" y="26949"/>
                  </a:lnTo>
                  <a:close/>
                </a:path>
                <a:path w="85089" h="44450">
                  <a:moveTo>
                    <a:pt x="85039" y="8267"/>
                  </a:moveTo>
                  <a:lnTo>
                    <a:pt x="84429" y="2501"/>
                  </a:lnTo>
                  <a:lnTo>
                    <a:pt x="80873" y="0"/>
                  </a:lnTo>
                  <a:lnTo>
                    <a:pt x="74180" y="596"/>
                  </a:lnTo>
                  <a:lnTo>
                    <a:pt x="67500" y="2540"/>
                  </a:lnTo>
                  <a:lnTo>
                    <a:pt x="61696" y="5930"/>
                  </a:lnTo>
                  <a:lnTo>
                    <a:pt x="57658" y="10858"/>
                  </a:lnTo>
                  <a:lnTo>
                    <a:pt x="58191" y="16243"/>
                  </a:lnTo>
                  <a:lnTo>
                    <a:pt x="63741" y="20040"/>
                  </a:lnTo>
                  <a:lnTo>
                    <a:pt x="71437" y="21501"/>
                  </a:lnTo>
                  <a:lnTo>
                    <a:pt x="78422" y="19888"/>
                  </a:lnTo>
                  <a:lnTo>
                    <a:pt x="82956" y="14884"/>
                  </a:lnTo>
                  <a:lnTo>
                    <a:pt x="85039" y="8267"/>
                  </a:lnTo>
                  <a:close/>
                </a:path>
              </a:pathLst>
            </a:custGeom>
            <a:solidFill>
              <a:srgbClr val="C4DF9B"/>
            </a:solidFill>
          </p:spPr>
          <p:txBody>
            <a:bodyPr wrap="square" lIns="0" tIns="0" rIns="0" bIns="0" rtlCol="0"/>
            <a:lstStyle/>
            <a:p>
              <a:endParaRPr/>
            </a:p>
          </p:txBody>
        </p:sp>
        <p:pic>
          <p:nvPicPr>
            <p:cNvPr id="77" name="object 159">
              <a:extLst>
                <a:ext uri="{FF2B5EF4-FFF2-40B4-BE49-F238E27FC236}">
                  <a16:creationId xmlns:a16="http://schemas.microsoft.com/office/drawing/2014/main" id="{8C4FA178-4932-D97F-7960-D073D95B30FD}"/>
                </a:ext>
              </a:extLst>
            </p:cNvPr>
            <p:cNvPicPr/>
            <p:nvPr/>
          </p:nvPicPr>
          <p:blipFill>
            <a:blip r:embed="rId12" cstate="print"/>
            <a:stretch>
              <a:fillRect/>
            </a:stretch>
          </p:blipFill>
          <p:spPr>
            <a:xfrm>
              <a:off x="5721139" y="767338"/>
              <a:ext cx="165430" cy="104990"/>
            </a:xfrm>
            <a:prstGeom prst="rect">
              <a:avLst/>
            </a:prstGeom>
          </p:spPr>
        </p:pic>
      </p:grpSp>
      <p:grpSp>
        <p:nvGrpSpPr>
          <p:cNvPr id="255" name="object 15">
            <a:extLst>
              <a:ext uri="{FF2B5EF4-FFF2-40B4-BE49-F238E27FC236}">
                <a16:creationId xmlns:a16="http://schemas.microsoft.com/office/drawing/2014/main" id="{A6D6E7DB-5359-AADF-4618-70DE04BD5E3A}"/>
              </a:ext>
            </a:extLst>
          </p:cNvPr>
          <p:cNvGrpSpPr/>
          <p:nvPr/>
        </p:nvGrpSpPr>
        <p:grpSpPr>
          <a:xfrm>
            <a:off x="5490006" y="6984001"/>
            <a:ext cx="1206500" cy="288290"/>
            <a:chOff x="5490006" y="6984001"/>
            <a:chExt cx="1206500" cy="288290"/>
          </a:xfrm>
        </p:grpSpPr>
        <p:pic>
          <p:nvPicPr>
            <p:cNvPr id="256" name="object 16">
              <a:extLst>
                <a:ext uri="{FF2B5EF4-FFF2-40B4-BE49-F238E27FC236}">
                  <a16:creationId xmlns:a16="http://schemas.microsoft.com/office/drawing/2014/main" id="{5FA0222F-AB05-C923-DE8E-621D4931508F}"/>
                </a:ext>
              </a:extLst>
            </p:cNvPr>
            <p:cNvPicPr/>
            <p:nvPr/>
          </p:nvPicPr>
          <p:blipFill>
            <a:blip r:embed="rId15" cstate="print"/>
            <a:stretch>
              <a:fillRect/>
            </a:stretch>
          </p:blipFill>
          <p:spPr>
            <a:xfrm>
              <a:off x="5795999" y="6984001"/>
              <a:ext cx="899999" cy="288005"/>
            </a:xfrm>
            <a:prstGeom prst="rect">
              <a:avLst/>
            </a:prstGeom>
          </p:spPr>
        </p:pic>
        <p:pic>
          <p:nvPicPr>
            <p:cNvPr id="257" name="object 17">
              <a:extLst>
                <a:ext uri="{FF2B5EF4-FFF2-40B4-BE49-F238E27FC236}">
                  <a16:creationId xmlns:a16="http://schemas.microsoft.com/office/drawing/2014/main" id="{5B33D224-713E-826A-40E6-A9A55B1B2FF1}"/>
                </a:ext>
              </a:extLst>
            </p:cNvPr>
            <p:cNvPicPr/>
            <p:nvPr/>
          </p:nvPicPr>
          <p:blipFill>
            <a:blip r:embed="rId16" cstate="print"/>
            <a:stretch>
              <a:fillRect/>
            </a:stretch>
          </p:blipFill>
          <p:spPr>
            <a:xfrm>
              <a:off x="5490006" y="6984009"/>
              <a:ext cx="287997" cy="287997"/>
            </a:xfrm>
            <a:prstGeom prst="rect">
              <a:avLst/>
            </a:prstGeom>
          </p:spPr>
        </p:pic>
      </p:grpSp>
      <p:pic>
        <p:nvPicPr>
          <p:cNvPr id="258" name="object 22">
            <a:extLst>
              <a:ext uri="{FF2B5EF4-FFF2-40B4-BE49-F238E27FC236}">
                <a16:creationId xmlns:a16="http://schemas.microsoft.com/office/drawing/2014/main" id="{96672C1D-45BA-3C3A-156E-70728D51C404}"/>
              </a:ext>
            </a:extLst>
          </p:cNvPr>
          <p:cNvPicPr/>
          <p:nvPr/>
        </p:nvPicPr>
        <p:blipFill>
          <a:blip r:embed="rId17" cstate="print"/>
          <a:stretch>
            <a:fillRect/>
          </a:stretch>
        </p:blipFill>
        <p:spPr>
          <a:xfrm>
            <a:off x="5490006" y="4845989"/>
            <a:ext cx="1818004" cy="2087994"/>
          </a:xfrm>
          <a:prstGeom prst="rect">
            <a:avLst/>
          </a:prstGeom>
        </p:spPr>
      </p:pic>
      <p:pic>
        <p:nvPicPr>
          <p:cNvPr id="254" name="object 24">
            <a:extLst>
              <a:ext uri="{FF2B5EF4-FFF2-40B4-BE49-F238E27FC236}">
                <a16:creationId xmlns:a16="http://schemas.microsoft.com/office/drawing/2014/main" id="{3ACA01D9-7BE2-A667-AF34-77B4037080D0}"/>
              </a:ext>
            </a:extLst>
          </p:cNvPr>
          <p:cNvPicPr/>
          <p:nvPr/>
        </p:nvPicPr>
        <p:blipFill>
          <a:blip r:embed="rId18" cstate="print"/>
          <a:stretch>
            <a:fillRect/>
          </a:stretch>
        </p:blipFill>
        <p:spPr>
          <a:xfrm>
            <a:off x="287997" y="4845989"/>
            <a:ext cx="1818017" cy="2087994"/>
          </a:xfrm>
          <a:prstGeom prst="rect">
            <a:avLst/>
          </a:prstGeom>
        </p:spPr>
      </p:pic>
      <p:pic>
        <p:nvPicPr>
          <p:cNvPr id="242" name="object 25">
            <a:extLst>
              <a:ext uri="{FF2B5EF4-FFF2-40B4-BE49-F238E27FC236}">
                <a16:creationId xmlns:a16="http://schemas.microsoft.com/office/drawing/2014/main" id="{D372F724-3E0B-D469-5F95-42DC27AC5947}"/>
              </a:ext>
            </a:extLst>
          </p:cNvPr>
          <p:cNvPicPr/>
          <p:nvPr/>
        </p:nvPicPr>
        <p:blipFill>
          <a:blip r:embed="rId19" cstate="print"/>
          <a:stretch>
            <a:fillRect/>
          </a:stretch>
        </p:blipFill>
        <p:spPr>
          <a:xfrm>
            <a:off x="287997" y="1425981"/>
            <a:ext cx="1818005" cy="2087994"/>
          </a:xfrm>
          <a:prstGeom prst="rect">
            <a:avLst/>
          </a:prstGeom>
        </p:spPr>
      </p:pic>
      <p:grpSp>
        <p:nvGrpSpPr>
          <p:cNvPr id="120" name="object 2">
            <a:extLst>
              <a:ext uri="{FF2B5EF4-FFF2-40B4-BE49-F238E27FC236}">
                <a16:creationId xmlns:a16="http://schemas.microsoft.com/office/drawing/2014/main" id="{3A8F5867-21F7-163A-C66F-882D66DD571C}"/>
              </a:ext>
            </a:extLst>
          </p:cNvPr>
          <p:cNvGrpSpPr/>
          <p:nvPr/>
        </p:nvGrpSpPr>
        <p:grpSpPr>
          <a:xfrm>
            <a:off x="6228001" y="4586020"/>
            <a:ext cx="4176395" cy="144145"/>
            <a:chOff x="6228001" y="4586020"/>
            <a:chExt cx="4176395" cy="144145"/>
          </a:xfrm>
        </p:grpSpPr>
        <p:sp>
          <p:nvSpPr>
            <p:cNvPr id="121" name="object 3">
              <a:extLst>
                <a:ext uri="{FF2B5EF4-FFF2-40B4-BE49-F238E27FC236}">
                  <a16:creationId xmlns:a16="http://schemas.microsoft.com/office/drawing/2014/main" id="{8C076F70-792D-3262-BF8F-FF51D066C450}"/>
                </a:ext>
              </a:extLst>
            </p:cNvPr>
            <p:cNvSpPr/>
            <p:nvPr/>
          </p:nvSpPr>
          <p:spPr>
            <a:xfrm>
              <a:off x="6228003"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FFCB1F"/>
            </a:solidFill>
          </p:spPr>
          <p:txBody>
            <a:bodyPr wrap="square" lIns="0" tIns="0" rIns="0" bIns="0" rtlCol="0"/>
            <a:lstStyle/>
            <a:p>
              <a:endParaRPr/>
            </a:p>
          </p:txBody>
        </p:sp>
        <p:pic>
          <p:nvPicPr>
            <p:cNvPr id="123" name="object 4">
              <a:extLst>
                <a:ext uri="{FF2B5EF4-FFF2-40B4-BE49-F238E27FC236}">
                  <a16:creationId xmlns:a16="http://schemas.microsoft.com/office/drawing/2014/main" id="{4DC2BA51-1CB1-B7C1-7209-A79B7E7E3B25}"/>
                </a:ext>
              </a:extLst>
            </p:cNvPr>
            <p:cNvPicPr/>
            <p:nvPr/>
          </p:nvPicPr>
          <p:blipFill>
            <a:blip r:embed="rId20" cstate="print"/>
            <a:stretch>
              <a:fillRect/>
            </a:stretch>
          </p:blipFill>
          <p:spPr>
            <a:xfrm>
              <a:off x="6228001" y="4586022"/>
              <a:ext cx="141792" cy="144005"/>
            </a:xfrm>
            <a:prstGeom prst="rect">
              <a:avLst/>
            </a:prstGeom>
          </p:spPr>
        </p:pic>
      </p:grpSp>
      <p:grpSp>
        <p:nvGrpSpPr>
          <p:cNvPr id="125" name="object 5">
            <a:extLst>
              <a:ext uri="{FF2B5EF4-FFF2-40B4-BE49-F238E27FC236}">
                <a16:creationId xmlns:a16="http://schemas.microsoft.com/office/drawing/2014/main" id="{2E265B8C-1041-FBC3-49EB-B67485421730}"/>
              </a:ext>
            </a:extLst>
          </p:cNvPr>
          <p:cNvGrpSpPr/>
          <p:nvPr/>
        </p:nvGrpSpPr>
        <p:grpSpPr>
          <a:xfrm>
            <a:off x="6228001" y="1166025"/>
            <a:ext cx="4176395" cy="144145"/>
            <a:chOff x="6228001" y="1166025"/>
            <a:chExt cx="4176395" cy="144145"/>
          </a:xfrm>
        </p:grpSpPr>
        <p:sp>
          <p:nvSpPr>
            <p:cNvPr id="127" name="object 6">
              <a:extLst>
                <a:ext uri="{FF2B5EF4-FFF2-40B4-BE49-F238E27FC236}">
                  <a16:creationId xmlns:a16="http://schemas.microsoft.com/office/drawing/2014/main" id="{74232616-DB98-08FE-51F7-98CB5D0892C9}"/>
                </a:ext>
              </a:extLst>
            </p:cNvPr>
            <p:cNvSpPr/>
            <p:nvPr/>
          </p:nvSpPr>
          <p:spPr>
            <a:xfrm>
              <a:off x="6228003"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FFCB1F"/>
            </a:solidFill>
          </p:spPr>
          <p:txBody>
            <a:bodyPr wrap="square" lIns="0" tIns="0" rIns="0" bIns="0" rtlCol="0"/>
            <a:lstStyle/>
            <a:p>
              <a:endParaRPr/>
            </a:p>
          </p:txBody>
        </p:sp>
        <p:pic>
          <p:nvPicPr>
            <p:cNvPr id="128" name="object 7">
              <a:extLst>
                <a:ext uri="{FF2B5EF4-FFF2-40B4-BE49-F238E27FC236}">
                  <a16:creationId xmlns:a16="http://schemas.microsoft.com/office/drawing/2014/main" id="{158AD8EE-800C-14AB-12B8-17609DD73B64}"/>
                </a:ext>
              </a:extLst>
            </p:cNvPr>
            <p:cNvPicPr/>
            <p:nvPr/>
          </p:nvPicPr>
          <p:blipFill>
            <a:blip r:embed="rId21" cstate="print"/>
            <a:stretch>
              <a:fillRect/>
            </a:stretch>
          </p:blipFill>
          <p:spPr>
            <a:xfrm>
              <a:off x="6228001" y="1166028"/>
              <a:ext cx="141792" cy="143992"/>
            </a:xfrm>
            <a:prstGeom prst="rect">
              <a:avLst/>
            </a:prstGeom>
          </p:spPr>
        </p:pic>
      </p:grpSp>
      <p:grpSp>
        <p:nvGrpSpPr>
          <p:cNvPr id="130" name="object 8">
            <a:extLst>
              <a:ext uri="{FF2B5EF4-FFF2-40B4-BE49-F238E27FC236}">
                <a16:creationId xmlns:a16="http://schemas.microsoft.com/office/drawing/2014/main" id="{87FFE2CD-5DDE-0252-C6DB-F550E11DB438}"/>
              </a:ext>
            </a:extLst>
          </p:cNvPr>
          <p:cNvGrpSpPr/>
          <p:nvPr/>
        </p:nvGrpSpPr>
        <p:grpSpPr>
          <a:xfrm>
            <a:off x="1025994" y="4586020"/>
            <a:ext cx="4176395" cy="144145"/>
            <a:chOff x="1025994" y="4586020"/>
            <a:chExt cx="4176395" cy="144145"/>
          </a:xfrm>
        </p:grpSpPr>
        <p:sp>
          <p:nvSpPr>
            <p:cNvPr id="131" name="object 9">
              <a:extLst>
                <a:ext uri="{FF2B5EF4-FFF2-40B4-BE49-F238E27FC236}">
                  <a16:creationId xmlns:a16="http://schemas.microsoft.com/office/drawing/2014/main" id="{7EBE9471-36B4-043E-B9A4-64F3AA06BDC1}"/>
                </a:ext>
              </a:extLst>
            </p:cNvPr>
            <p:cNvSpPr/>
            <p:nvPr/>
          </p:nvSpPr>
          <p:spPr>
            <a:xfrm>
              <a:off x="1025994" y="4586020"/>
              <a:ext cx="4176395" cy="144145"/>
            </a:xfrm>
            <a:custGeom>
              <a:avLst/>
              <a:gdLst/>
              <a:ahLst/>
              <a:cxnLst/>
              <a:rect l="l" t="t" r="r" b="b"/>
              <a:pathLst>
                <a:path w="4176395" h="144145">
                  <a:moveTo>
                    <a:pt x="4176001" y="0"/>
                  </a:moveTo>
                  <a:lnTo>
                    <a:pt x="0" y="0"/>
                  </a:lnTo>
                  <a:lnTo>
                    <a:pt x="0" y="144005"/>
                  </a:lnTo>
                  <a:lnTo>
                    <a:pt x="4176001" y="144005"/>
                  </a:lnTo>
                  <a:lnTo>
                    <a:pt x="4176001" y="0"/>
                  </a:lnTo>
                  <a:close/>
                </a:path>
              </a:pathLst>
            </a:custGeom>
            <a:solidFill>
              <a:srgbClr val="FFCB1F"/>
            </a:solidFill>
          </p:spPr>
          <p:txBody>
            <a:bodyPr wrap="square" lIns="0" tIns="0" rIns="0" bIns="0" rtlCol="0"/>
            <a:lstStyle/>
            <a:p>
              <a:endParaRPr/>
            </a:p>
          </p:txBody>
        </p:sp>
        <p:pic>
          <p:nvPicPr>
            <p:cNvPr id="134" name="object 10">
              <a:extLst>
                <a:ext uri="{FF2B5EF4-FFF2-40B4-BE49-F238E27FC236}">
                  <a16:creationId xmlns:a16="http://schemas.microsoft.com/office/drawing/2014/main" id="{541B6B79-52E8-E0A3-6A7A-3CFF004A7B1E}"/>
                </a:ext>
              </a:extLst>
            </p:cNvPr>
            <p:cNvPicPr/>
            <p:nvPr/>
          </p:nvPicPr>
          <p:blipFill>
            <a:blip r:embed="rId22" cstate="print"/>
            <a:stretch>
              <a:fillRect/>
            </a:stretch>
          </p:blipFill>
          <p:spPr>
            <a:xfrm>
              <a:off x="1026002" y="4586022"/>
              <a:ext cx="141791" cy="144005"/>
            </a:xfrm>
            <a:prstGeom prst="rect">
              <a:avLst/>
            </a:prstGeom>
          </p:spPr>
        </p:pic>
      </p:grpSp>
      <p:grpSp>
        <p:nvGrpSpPr>
          <p:cNvPr id="137" name="object 11">
            <a:extLst>
              <a:ext uri="{FF2B5EF4-FFF2-40B4-BE49-F238E27FC236}">
                <a16:creationId xmlns:a16="http://schemas.microsoft.com/office/drawing/2014/main" id="{5C99409D-0B33-3F6D-6351-B8DF217B84DF}"/>
              </a:ext>
            </a:extLst>
          </p:cNvPr>
          <p:cNvGrpSpPr/>
          <p:nvPr/>
        </p:nvGrpSpPr>
        <p:grpSpPr>
          <a:xfrm>
            <a:off x="1025994" y="1166025"/>
            <a:ext cx="4176395" cy="144145"/>
            <a:chOff x="1025994" y="1166025"/>
            <a:chExt cx="4176395" cy="144145"/>
          </a:xfrm>
        </p:grpSpPr>
        <p:sp>
          <p:nvSpPr>
            <p:cNvPr id="139" name="object 12">
              <a:extLst>
                <a:ext uri="{FF2B5EF4-FFF2-40B4-BE49-F238E27FC236}">
                  <a16:creationId xmlns:a16="http://schemas.microsoft.com/office/drawing/2014/main" id="{F35C36FB-CAD6-48E7-29C5-2571B4CDF96F}"/>
                </a:ext>
              </a:extLst>
            </p:cNvPr>
            <p:cNvSpPr/>
            <p:nvPr/>
          </p:nvSpPr>
          <p:spPr>
            <a:xfrm>
              <a:off x="1025994" y="1166025"/>
              <a:ext cx="4176395" cy="144145"/>
            </a:xfrm>
            <a:custGeom>
              <a:avLst/>
              <a:gdLst/>
              <a:ahLst/>
              <a:cxnLst/>
              <a:rect l="l" t="t" r="r" b="b"/>
              <a:pathLst>
                <a:path w="4176395" h="144144">
                  <a:moveTo>
                    <a:pt x="4176001" y="0"/>
                  </a:moveTo>
                  <a:lnTo>
                    <a:pt x="0" y="0"/>
                  </a:lnTo>
                  <a:lnTo>
                    <a:pt x="0" y="144005"/>
                  </a:lnTo>
                  <a:lnTo>
                    <a:pt x="4176001" y="144005"/>
                  </a:lnTo>
                  <a:lnTo>
                    <a:pt x="4176001" y="0"/>
                  </a:lnTo>
                  <a:close/>
                </a:path>
              </a:pathLst>
            </a:custGeom>
            <a:solidFill>
              <a:srgbClr val="FFCB1F"/>
            </a:solidFill>
          </p:spPr>
          <p:txBody>
            <a:bodyPr wrap="square" lIns="0" tIns="0" rIns="0" bIns="0" rtlCol="0"/>
            <a:lstStyle/>
            <a:p>
              <a:endParaRPr/>
            </a:p>
          </p:txBody>
        </p:sp>
        <p:pic>
          <p:nvPicPr>
            <p:cNvPr id="141" name="object 13">
              <a:extLst>
                <a:ext uri="{FF2B5EF4-FFF2-40B4-BE49-F238E27FC236}">
                  <a16:creationId xmlns:a16="http://schemas.microsoft.com/office/drawing/2014/main" id="{4BC6DDD1-FBC7-5463-6930-C45E0B98D05F}"/>
                </a:ext>
              </a:extLst>
            </p:cNvPr>
            <p:cNvPicPr/>
            <p:nvPr/>
          </p:nvPicPr>
          <p:blipFill>
            <a:blip r:embed="rId23" cstate="print"/>
            <a:stretch>
              <a:fillRect/>
            </a:stretch>
          </p:blipFill>
          <p:spPr>
            <a:xfrm>
              <a:off x="1026002" y="1166028"/>
              <a:ext cx="141792" cy="143992"/>
            </a:xfrm>
            <a:prstGeom prst="rect">
              <a:avLst/>
            </a:prstGeom>
          </p:spPr>
        </p:pic>
      </p:grpSp>
      <p:sp>
        <p:nvSpPr>
          <p:cNvPr id="117" name="object 168">
            <a:extLst>
              <a:ext uri="{FF2B5EF4-FFF2-40B4-BE49-F238E27FC236}">
                <a16:creationId xmlns:a16="http://schemas.microsoft.com/office/drawing/2014/main" id="{806C11BF-E823-27E5-07E7-58A476B5BBF2}"/>
              </a:ext>
            </a:extLst>
          </p:cNvPr>
          <p:cNvSpPr/>
          <p:nvPr/>
        </p:nvSpPr>
        <p:spPr>
          <a:xfrm>
            <a:off x="288005" y="288008"/>
            <a:ext cx="10116185" cy="288290"/>
          </a:xfrm>
          <a:custGeom>
            <a:avLst/>
            <a:gdLst/>
            <a:ahLst/>
            <a:cxnLst/>
            <a:rect l="l" t="t" r="r" b="b"/>
            <a:pathLst>
              <a:path w="10116185" h="288290">
                <a:moveTo>
                  <a:pt x="10061994" y="0"/>
                </a:moveTo>
                <a:lnTo>
                  <a:pt x="54000" y="0"/>
                </a:lnTo>
                <a:lnTo>
                  <a:pt x="33030" y="4260"/>
                </a:lnTo>
                <a:lnTo>
                  <a:pt x="15860" y="15860"/>
                </a:lnTo>
                <a:lnTo>
                  <a:pt x="4260" y="33030"/>
                </a:lnTo>
                <a:lnTo>
                  <a:pt x="0" y="54000"/>
                </a:lnTo>
                <a:lnTo>
                  <a:pt x="0" y="233997"/>
                </a:lnTo>
                <a:lnTo>
                  <a:pt x="4260" y="254966"/>
                </a:lnTo>
                <a:lnTo>
                  <a:pt x="15860" y="272137"/>
                </a:lnTo>
                <a:lnTo>
                  <a:pt x="33030" y="283737"/>
                </a:lnTo>
                <a:lnTo>
                  <a:pt x="54000" y="287997"/>
                </a:lnTo>
                <a:lnTo>
                  <a:pt x="10061994" y="287997"/>
                </a:lnTo>
                <a:lnTo>
                  <a:pt x="10082963" y="283737"/>
                </a:lnTo>
                <a:lnTo>
                  <a:pt x="10100133" y="272137"/>
                </a:lnTo>
                <a:lnTo>
                  <a:pt x="10111734" y="254966"/>
                </a:lnTo>
                <a:lnTo>
                  <a:pt x="10115994" y="233997"/>
                </a:lnTo>
                <a:lnTo>
                  <a:pt x="10115994" y="54000"/>
                </a:lnTo>
                <a:lnTo>
                  <a:pt x="10111734" y="33030"/>
                </a:lnTo>
                <a:lnTo>
                  <a:pt x="10100133" y="15860"/>
                </a:lnTo>
                <a:lnTo>
                  <a:pt x="10082963" y="4260"/>
                </a:lnTo>
                <a:lnTo>
                  <a:pt x="10061994" y="0"/>
                </a:lnTo>
                <a:close/>
              </a:path>
            </a:pathLst>
          </a:custGeom>
          <a:solidFill>
            <a:srgbClr val="FFCB1F"/>
          </a:solidFill>
        </p:spPr>
        <p:txBody>
          <a:bodyPr wrap="square" lIns="0" tIns="0" rIns="0" bIns="0" rtlCol="0"/>
          <a:lstStyle/>
          <a:p>
            <a:endParaRPr/>
          </a:p>
        </p:txBody>
      </p:sp>
      <p:grpSp>
        <p:nvGrpSpPr>
          <p:cNvPr id="8" name="object 8">
            <a:extLst>
              <a:ext uri="{FF2B5EF4-FFF2-40B4-BE49-F238E27FC236}">
                <a16:creationId xmlns:a16="http://schemas.microsoft.com/office/drawing/2014/main" id="{5B85D4AC-6C05-AE56-3B79-57950DEEAB47}"/>
              </a:ext>
            </a:extLst>
          </p:cNvPr>
          <p:cNvGrpSpPr/>
          <p:nvPr/>
        </p:nvGrpSpPr>
        <p:grpSpPr>
          <a:xfrm>
            <a:off x="7379989" y="5439986"/>
            <a:ext cx="3024505" cy="864235"/>
            <a:chOff x="7379989" y="5439986"/>
            <a:chExt cx="3024505" cy="864235"/>
          </a:xfrm>
        </p:grpSpPr>
        <p:sp>
          <p:nvSpPr>
            <p:cNvPr id="9" name="object 9">
              <a:extLst>
                <a:ext uri="{FF2B5EF4-FFF2-40B4-BE49-F238E27FC236}">
                  <a16:creationId xmlns:a16="http://schemas.microsoft.com/office/drawing/2014/main" id="{A68B1F46-FD2C-3423-3E63-C9F8F3E09970}"/>
                </a:ext>
              </a:extLst>
            </p:cNvPr>
            <p:cNvSpPr/>
            <p:nvPr/>
          </p:nvSpPr>
          <p:spPr>
            <a:xfrm>
              <a:off x="7379989" y="5493989"/>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10" name="object 10">
              <a:extLst>
                <a:ext uri="{FF2B5EF4-FFF2-40B4-BE49-F238E27FC236}">
                  <a16:creationId xmlns:a16="http://schemas.microsoft.com/office/drawing/2014/main" id="{B5A2EC63-E922-BD74-9CCE-6531626918CB}"/>
                </a:ext>
              </a:extLst>
            </p:cNvPr>
            <p:cNvSpPr/>
            <p:nvPr/>
          </p:nvSpPr>
          <p:spPr>
            <a:xfrm>
              <a:off x="7451986" y="5835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11" name="object 11">
              <a:extLst>
                <a:ext uri="{FF2B5EF4-FFF2-40B4-BE49-F238E27FC236}">
                  <a16:creationId xmlns:a16="http://schemas.microsoft.com/office/drawing/2014/main" id="{63BE99CE-050E-2E00-E6D4-5E156A591260}"/>
                </a:ext>
              </a:extLst>
            </p:cNvPr>
            <p:cNvSpPr/>
            <p:nvPr/>
          </p:nvSpPr>
          <p:spPr>
            <a:xfrm>
              <a:off x="7451991" y="5655979"/>
              <a:ext cx="467995" cy="144145"/>
            </a:xfrm>
            <a:custGeom>
              <a:avLst/>
              <a:gdLst/>
              <a:ahLst/>
              <a:cxnLst/>
              <a:rect l="l" t="t" r="r" b="b"/>
              <a:pathLst>
                <a:path w="467995"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12" name="object 12">
              <a:extLst>
                <a:ext uri="{FF2B5EF4-FFF2-40B4-BE49-F238E27FC236}">
                  <a16:creationId xmlns:a16="http://schemas.microsoft.com/office/drawing/2014/main" id="{6B67AC86-5113-A988-92DD-60337A9F3BEA}"/>
                </a:ext>
              </a:extLst>
            </p:cNvPr>
            <p:cNvSpPr/>
            <p:nvPr/>
          </p:nvSpPr>
          <p:spPr>
            <a:xfrm>
              <a:off x="7451986" y="6051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13" name="object 13">
              <a:extLst>
                <a:ext uri="{FF2B5EF4-FFF2-40B4-BE49-F238E27FC236}">
                  <a16:creationId xmlns:a16="http://schemas.microsoft.com/office/drawing/2014/main" id="{C264874D-DB4C-81A2-A209-F984B8C52078}"/>
                </a:ext>
              </a:extLst>
            </p:cNvPr>
            <p:cNvSpPr/>
            <p:nvPr/>
          </p:nvSpPr>
          <p:spPr>
            <a:xfrm>
              <a:off x="7451992" y="5871984"/>
              <a:ext cx="467995" cy="360045"/>
            </a:xfrm>
            <a:custGeom>
              <a:avLst/>
              <a:gdLst/>
              <a:ahLst/>
              <a:cxnLst/>
              <a:rect l="l" t="t" r="r" b="b"/>
              <a:pathLst>
                <a:path w="467995" h="360045">
                  <a:moveTo>
                    <a:pt x="467995" y="262966"/>
                  </a:moveTo>
                  <a:lnTo>
                    <a:pt x="464286" y="244741"/>
                  </a:lnTo>
                  <a:lnTo>
                    <a:pt x="454190" y="229806"/>
                  </a:lnTo>
                  <a:lnTo>
                    <a:pt x="439254" y="219710"/>
                  </a:lnTo>
                  <a:lnTo>
                    <a:pt x="421030" y="216001"/>
                  </a:lnTo>
                  <a:lnTo>
                    <a:pt x="46964" y="216001"/>
                  </a:lnTo>
                  <a:lnTo>
                    <a:pt x="28727" y="219710"/>
                  </a:lnTo>
                  <a:lnTo>
                    <a:pt x="13792" y="229806"/>
                  </a:lnTo>
                  <a:lnTo>
                    <a:pt x="3695" y="244741"/>
                  </a:lnTo>
                  <a:lnTo>
                    <a:pt x="0" y="262966"/>
                  </a:lnTo>
                  <a:lnTo>
                    <a:pt x="0" y="313042"/>
                  </a:lnTo>
                  <a:lnTo>
                    <a:pt x="3695" y="331279"/>
                  </a:lnTo>
                  <a:lnTo>
                    <a:pt x="13792" y="346214"/>
                  </a:lnTo>
                  <a:lnTo>
                    <a:pt x="28727" y="356298"/>
                  </a:lnTo>
                  <a:lnTo>
                    <a:pt x="46964" y="360006"/>
                  </a:lnTo>
                  <a:lnTo>
                    <a:pt x="421030" y="360006"/>
                  </a:lnTo>
                  <a:lnTo>
                    <a:pt x="439254" y="356298"/>
                  </a:lnTo>
                  <a:lnTo>
                    <a:pt x="454190" y="346214"/>
                  </a:lnTo>
                  <a:lnTo>
                    <a:pt x="464286" y="331279"/>
                  </a:lnTo>
                  <a:lnTo>
                    <a:pt x="467995" y="313042"/>
                  </a:lnTo>
                  <a:lnTo>
                    <a:pt x="467995" y="262966"/>
                  </a:lnTo>
                  <a:close/>
                </a:path>
                <a:path w="467995" h="360045">
                  <a:moveTo>
                    <a:pt x="467995" y="46964"/>
                  </a:moveTo>
                  <a:lnTo>
                    <a:pt x="464286" y="28740"/>
                  </a:lnTo>
                  <a:lnTo>
                    <a:pt x="454190" y="13804"/>
                  </a:lnTo>
                  <a:lnTo>
                    <a:pt x="439254" y="3708"/>
                  </a:lnTo>
                  <a:lnTo>
                    <a:pt x="421030" y="0"/>
                  </a:lnTo>
                  <a:lnTo>
                    <a:pt x="46964" y="0"/>
                  </a:lnTo>
                  <a:lnTo>
                    <a:pt x="28727" y="3708"/>
                  </a:lnTo>
                  <a:lnTo>
                    <a:pt x="13792" y="13804"/>
                  </a:lnTo>
                  <a:lnTo>
                    <a:pt x="3695" y="28740"/>
                  </a:lnTo>
                  <a:lnTo>
                    <a:pt x="0" y="46964"/>
                  </a:lnTo>
                  <a:lnTo>
                    <a:pt x="0" y="97040"/>
                  </a:lnTo>
                  <a:lnTo>
                    <a:pt x="3695" y="115277"/>
                  </a:lnTo>
                  <a:lnTo>
                    <a:pt x="13792" y="130213"/>
                  </a:lnTo>
                  <a:lnTo>
                    <a:pt x="28727" y="140296"/>
                  </a:lnTo>
                  <a:lnTo>
                    <a:pt x="46964" y="144005"/>
                  </a:lnTo>
                  <a:lnTo>
                    <a:pt x="421030" y="144005"/>
                  </a:lnTo>
                  <a:lnTo>
                    <a:pt x="439254" y="140296"/>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14" name="object 14">
              <a:extLst>
                <a:ext uri="{FF2B5EF4-FFF2-40B4-BE49-F238E27FC236}">
                  <a16:creationId xmlns:a16="http://schemas.microsoft.com/office/drawing/2014/main" id="{E2E04A94-6A93-84DC-253A-F2A96F9E1DB3}"/>
                </a:ext>
              </a:extLst>
            </p:cNvPr>
            <p:cNvSpPr/>
            <p:nvPr/>
          </p:nvSpPr>
          <p:spPr>
            <a:xfrm>
              <a:off x="8380787" y="54687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5" name="object 15">
              <a:extLst>
                <a:ext uri="{FF2B5EF4-FFF2-40B4-BE49-F238E27FC236}">
                  <a16:creationId xmlns:a16="http://schemas.microsoft.com/office/drawing/2014/main" id="{A76842A1-0D86-2703-D760-471FD831F0FA}"/>
                </a:ext>
              </a:extLst>
            </p:cNvPr>
            <p:cNvSpPr/>
            <p:nvPr/>
          </p:nvSpPr>
          <p:spPr>
            <a:xfrm>
              <a:off x="8369987" y="54579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16" name="object 16">
              <a:extLst>
                <a:ext uri="{FF2B5EF4-FFF2-40B4-BE49-F238E27FC236}">
                  <a16:creationId xmlns:a16="http://schemas.microsoft.com/office/drawing/2014/main" id="{3F8CA318-158A-8B94-A52D-90091D97A96B}"/>
                </a:ext>
              </a:extLst>
            </p:cNvPr>
            <p:cNvSpPr/>
            <p:nvPr/>
          </p:nvSpPr>
          <p:spPr>
            <a:xfrm>
              <a:off x="8369987" y="545798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17" name="object 17">
            <a:extLst>
              <a:ext uri="{FF2B5EF4-FFF2-40B4-BE49-F238E27FC236}">
                <a16:creationId xmlns:a16="http://schemas.microsoft.com/office/drawing/2014/main" id="{59F13590-22B4-D3A4-F342-EDB22EAB09EF}"/>
              </a:ext>
            </a:extLst>
          </p:cNvPr>
          <p:cNvGrpSpPr/>
          <p:nvPr/>
        </p:nvGrpSpPr>
        <p:grpSpPr>
          <a:xfrm>
            <a:off x="2177990" y="5439986"/>
            <a:ext cx="3024505" cy="864235"/>
            <a:chOff x="2177990" y="5439986"/>
            <a:chExt cx="3024505" cy="864235"/>
          </a:xfrm>
        </p:grpSpPr>
        <p:sp>
          <p:nvSpPr>
            <p:cNvPr id="18" name="object 18">
              <a:extLst>
                <a:ext uri="{FF2B5EF4-FFF2-40B4-BE49-F238E27FC236}">
                  <a16:creationId xmlns:a16="http://schemas.microsoft.com/office/drawing/2014/main" id="{DA4AD3AA-E14B-4740-54D6-9364DF4C48AC}"/>
                </a:ext>
              </a:extLst>
            </p:cNvPr>
            <p:cNvSpPr/>
            <p:nvPr/>
          </p:nvSpPr>
          <p:spPr>
            <a:xfrm>
              <a:off x="2177990" y="5493989"/>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19" name="object 19">
              <a:extLst>
                <a:ext uri="{FF2B5EF4-FFF2-40B4-BE49-F238E27FC236}">
                  <a16:creationId xmlns:a16="http://schemas.microsoft.com/office/drawing/2014/main" id="{327381B7-0890-4CFD-F541-33D477B00550}"/>
                </a:ext>
              </a:extLst>
            </p:cNvPr>
            <p:cNvSpPr/>
            <p:nvPr/>
          </p:nvSpPr>
          <p:spPr>
            <a:xfrm>
              <a:off x="2249986" y="5835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20" name="object 20">
              <a:extLst>
                <a:ext uri="{FF2B5EF4-FFF2-40B4-BE49-F238E27FC236}">
                  <a16:creationId xmlns:a16="http://schemas.microsoft.com/office/drawing/2014/main" id="{D27FF947-14F0-DFBC-4C44-4BFAC15F7601}"/>
                </a:ext>
              </a:extLst>
            </p:cNvPr>
            <p:cNvSpPr/>
            <p:nvPr/>
          </p:nvSpPr>
          <p:spPr>
            <a:xfrm>
              <a:off x="2249991" y="5655979"/>
              <a:ext cx="467995" cy="144145"/>
            </a:xfrm>
            <a:custGeom>
              <a:avLst/>
              <a:gdLst/>
              <a:ahLst/>
              <a:cxnLst/>
              <a:rect l="l" t="t" r="r" b="b"/>
              <a:pathLst>
                <a:path w="467994" h="144145">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21" name="object 21">
              <a:extLst>
                <a:ext uri="{FF2B5EF4-FFF2-40B4-BE49-F238E27FC236}">
                  <a16:creationId xmlns:a16="http://schemas.microsoft.com/office/drawing/2014/main" id="{2169BCEB-107A-8F29-47DB-045B0299AB12}"/>
                </a:ext>
              </a:extLst>
            </p:cNvPr>
            <p:cNvSpPr/>
            <p:nvPr/>
          </p:nvSpPr>
          <p:spPr>
            <a:xfrm>
              <a:off x="2249986" y="6051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22" name="object 22">
              <a:extLst>
                <a:ext uri="{FF2B5EF4-FFF2-40B4-BE49-F238E27FC236}">
                  <a16:creationId xmlns:a16="http://schemas.microsoft.com/office/drawing/2014/main" id="{1400F1EA-88EB-61B0-E2F3-8285A78CD721}"/>
                </a:ext>
              </a:extLst>
            </p:cNvPr>
            <p:cNvSpPr/>
            <p:nvPr/>
          </p:nvSpPr>
          <p:spPr>
            <a:xfrm>
              <a:off x="2249982" y="5871984"/>
              <a:ext cx="467995" cy="360045"/>
            </a:xfrm>
            <a:custGeom>
              <a:avLst/>
              <a:gdLst/>
              <a:ahLst/>
              <a:cxnLst/>
              <a:rect l="l" t="t" r="r" b="b"/>
              <a:pathLst>
                <a:path w="467994" h="360045">
                  <a:moveTo>
                    <a:pt x="467995" y="262966"/>
                  </a:moveTo>
                  <a:lnTo>
                    <a:pt x="464286" y="244741"/>
                  </a:lnTo>
                  <a:lnTo>
                    <a:pt x="454202" y="229806"/>
                  </a:lnTo>
                  <a:lnTo>
                    <a:pt x="439267" y="219710"/>
                  </a:lnTo>
                  <a:lnTo>
                    <a:pt x="421030" y="216001"/>
                  </a:lnTo>
                  <a:lnTo>
                    <a:pt x="46964" y="216001"/>
                  </a:lnTo>
                  <a:lnTo>
                    <a:pt x="28727" y="219710"/>
                  </a:lnTo>
                  <a:lnTo>
                    <a:pt x="13792" y="229806"/>
                  </a:lnTo>
                  <a:lnTo>
                    <a:pt x="3708" y="244741"/>
                  </a:lnTo>
                  <a:lnTo>
                    <a:pt x="0" y="262966"/>
                  </a:lnTo>
                  <a:lnTo>
                    <a:pt x="0" y="313042"/>
                  </a:lnTo>
                  <a:lnTo>
                    <a:pt x="3708" y="331279"/>
                  </a:lnTo>
                  <a:lnTo>
                    <a:pt x="13792" y="346214"/>
                  </a:lnTo>
                  <a:lnTo>
                    <a:pt x="28727" y="356298"/>
                  </a:lnTo>
                  <a:lnTo>
                    <a:pt x="46964" y="360006"/>
                  </a:lnTo>
                  <a:lnTo>
                    <a:pt x="421030" y="360006"/>
                  </a:lnTo>
                  <a:lnTo>
                    <a:pt x="439267" y="356298"/>
                  </a:lnTo>
                  <a:lnTo>
                    <a:pt x="454202" y="346214"/>
                  </a:lnTo>
                  <a:lnTo>
                    <a:pt x="464286" y="331279"/>
                  </a:lnTo>
                  <a:lnTo>
                    <a:pt x="467995" y="313042"/>
                  </a:lnTo>
                  <a:lnTo>
                    <a:pt x="467995" y="262966"/>
                  </a:lnTo>
                  <a:close/>
                </a:path>
                <a:path w="467994" h="360045">
                  <a:moveTo>
                    <a:pt x="467995" y="46964"/>
                  </a:moveTo>
                  <a:lnTo>
                    <a:pt x="464286" y="28740"/>
                  </a:lnTo>
                  <a:lnTo>
                    <a:pt x="454202" y="13804"/>
                  </a:lnTo>
                  <a:lnTo>
                    <a:pt x="439267" y="3708"/>
                  </a:lnTo>
                  <a:lnTo>
                    <a:pt x="421030" y="0"/>
                  </a:lnTo>
                  <a:lnTo>
                    <a:pt x="46964" y="0"/>
                  </a:lnTo>
                  <a:lnTo>
                    <a:pt x="28727" y="3708"/>
                  </a:lnTo>
                  <a:lnTo>
                    <a:pt x="13792" y="13804"/>
                  </a:lnTo>
                  <a:lnTo>
                    <a:pt x="3708" y="28740"/>
                  </a:lnTo>
                  <a:lnTo>
                    <a:pt x="0" y="46964"/>
                  </a:lnTo>
                  <a:lnTo>
                    <a:pt x="0" y="97040"/>
                  </a:lnTo>
                  <a:lnTo>
                    <a:pt x="3708" y="115277"/>
                  </a:lnTo>
                  <a:lnTo>
                    <a:pt x="13792" y="130213"/>
                  </a:lnTo>
                  <a:lnTo>
                    <a:pt x="28727" y="140296"/>
                  </a:lnTo>
                  <a:lnTo>
                    <a:pt x="46964" y="144005"/>
                  </a:lnTo>
                  <a:lnTo>
                    <a:pt x="421030" y="144005"/>
                  </a:lnTo>
                  <a:lnTo>
                    <a:pt x="439267" y="140296"/>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23" name="object 23">
              <a:extLst>
                <a:ext uri="{FF2B5EF4-FFF2-40B4-BE49-F238E27FC236}">
                  <a16:creationId xmlns:a16="http://schemas.microsoft.com/office/drawing/2014/main" id="{76A94F94-FFED-3F36-3633-815691F26C0C}"/>
                </a:ext>
              </a:extLst>
            </p:cNvPr>
            <p:cNvSpPr/>
            <p:nvPr/>
          </p:nvSpPr>
          <p:spPr>
            <a:xfrm>
              <a:off x="3178787" y="54687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4" name="object 24">
              <a:extLst>
                <a:ext uri="{FF2B5EF4-FFF2-40B4-BE49-F238E27FC236}">
                  <a16:creationId xmlns:a16="http://schemas.microsoft.com/office/drawing/2014/main" id="{821A3D53-BA4D-89B6-09B6-C27893483A36}"/>
                </a:ext>
              </a:extLst>
            </p:cNvPr>
            <p:cNvSpPr/>
            <p:nvPr/>
          </p:nvSpPr>
          <p:spPr>
            <a:xfrm>
              <a:off x="3167987" y="5457988"/>
              <a:ext cx="1116330" cy="144145"/>
            </a:xfrm>
            <a:custGeom>
              <a:avLst/>
              <a:gdLst/>
              <a:ahLst/>
              <a:cxnLst/>
              <a:rect l="l" t="t" r="r" b="b"/>
              <a:pathLst>
                <a:path w="1116329" h="144145">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25" name="object 25">
              <a:extLst>
                <a:ext uri="{FF2B5EF4-FFF2-40B4-BE49-F238E27FC236}">
                  <a16:creationId xmlns:a16="http://schemas.microsoft.com/office/drawing/2014/main" id="{BB7F8948-B991-ADBD-DD80-4049C2B6BA36}"/>
                </a:ext>
              </a:extLst>
            </p:cNvPr>
            <p:cNvSpPr/>
            <p:nvPr/>
          </p:nvSpPr>
          <p:spPr>
            <a:xfrm>
              <a:off x="3167987" y="5457988"/>
              <a:ext cx="1116330" cy="144145"/>
            </a:xfrm>
            <a:custGeom>
              <a:avLst/>
              <a:gdLst/>
              <a:ahLst/>
              <a:cxnLst/>
              <a:rect l="l" t="t" r="r" b="b"/>
              <a:pathLst>
                <a:path w="1116329" h="144145">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32" name="object 32">
            <a:extLst>
              <a:ext uri="{FF2B5EF4-FFF2-40B4-BE49-F238E27FC236}">
                <a16:creationId xmlns:a16="http://schemas.microsoft.com/office/drawing/2014/main" id="{52221DED-433A-FBFB-154F-66D44B8BCC35}"/>
              </a:ext>
            </a:extLst>
          </p:cNvPr>
          <p:cNvGrpSpPr/>
          <p:nvPr/>
        </p:nvGrpSpPr>
        <p:grpSpPr>
          <a:xfrm>
            <a:off x="7379989" y="2019987"/>
            <a:ext cx="3024505" cy="864235"/>
            <a:chOff x="7379989" y="2019987"/>
            <a:chExt cx="3024505" cy="864235"/>
          </a:xfrm>
        </p:grpSpPr>
        <p:sp>
          <p:nvSpPr>
            <p:cNvPr id="33" name="object 33">
              <a:extLst>
                <a:ext uri="{FF2B5EF4-FFF2-40B4-BE49-F238E27FC236}">
                  <a16:creationId xmlns:a16="http://schemas.microsoft.com/office/drawing/2014/main" id="{75B4D64D-E9C3-887F-34E9-12BF021964FA}"/>
                </a:ext>
              </a:extLst>
            </p:cNvPr>
            <p:cNvSpPr/>
            <p:nvPr/>
          </p:nvSpPr>
          <p:spPr>
            <a:xfrm>
              <a:off x="7379989" y="207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34" name="object 34">
              <a:extLst>
                <a:ext uri="{FF2B5EF4-FFF2-40B4-BE49-F238E27FC236}">
                  <a16:creationId xmlns:a16="http://schemas.microsoft.com/office/drawing/2014/main" id="{6AA94EE9-5ED6-D939-6B94-4E327F548D44}"/>
                </a:ext>
              </a:extLst>
            </p:cNvPr>
            <p:cNvSpPr/>
            <p:nvPr/>
          </p:nvSpPr>
          <p:spPr>
            <a:xfrm>
              <a:off x="7451986" y="2415985"/>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35" name="object 35">
              <a:extLst>
                <a:ext uri="{FF2B5EF4-FFF2-40B4-BE49-F238E27FC236}">
                  <a16:creationId xmlns:a16="http://schemas.microsoft.com/office/drawing/2014/main" id="{DC55BE0F-CA6E-1378-5256-C28923F51435}"/>
                </a:ext>
              </a:extLst>
            </p:cNvPr>
            <p:cNvSpPr/>
            <p:nvPr/>
          </p:nvSpPr>
          <p:spPr>
            <a:xfrm>
              <a:off x="7451991" y="2235979"/>
              <a:ext cx="467995" cy="144145"/>
            </a:xfrm>
            <a:custGeom>
              <a:avLst/>
              <a:gdLst/>
              <a:ahLst/>
              <a:cxnLst/>
              <a:rect l="l" t="t" r="r" b="b"/>
              <a:pathLst>
                <a:path w="467995"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5" y="97040"/>
                  </a:lnTo>
                  <a:lnTo>
                    <a:pt x="467995"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36" name="object 36">
              <a:extLst>
                <a:ext uri="{FF2B5EF4-FFF2-40B4-BE49-F238E27FC236}">
                  <a16:creationId xmlns:a16="http://schemas.microsoft.com/office/drawing/2014/main" id="{CB4EFD21-A1D9-8E5D-6055-EAB146DD701D}"/>
                </a:ext>
              </a:extLst>
            </p:cNvPr>
            <p:cNvSpPr/>
            <p:nvPr/>
          </p:nvSpPr>
          <p:spPr>
            <a:xfrm>
              <a:off x="7451986" y="2631984"/>
              <a:ext cx="2880360" cy="0"/>
            </a:xfrm>
            <a:custGeom>
              <a:avLst/>
              <a:gdLst/>
              <a:ahLst/>
              <a:cxnLst/>
              <a:rect l="l" t="t" r="r" b="b"/>
              <a:pathLst>
                <a:path w="2880359">
                  <a:moveTo>
                    <a:pt x="0" y="0"/>
                  </a:moveTo>
                  <a:lnTo>
                    <a:pt x="2880004" y="0"/>
                  </a:lnTo>
                </a:path>
              </a:pathLst>
            </a:custGeom>
            <a:ln w="3594">
              <a:solidFill>
                <a:srgbClr val="F7941D"/>
              </a:solidFill>
            </a:ln>
          </p:spPr>
          <p:txBody>
            <a:bodyPr wrap="square" lIns="0" tIns="0" rIns="0" bIns="0" rtlCol="0"/>
            <a:lstStyle/>
            <a:p>
              <a:endParaRPr/>
            </a:p>
          </p:txBody>
        </p:sp>
        <p:sp>
          <p:nvSpPr>
            <p:cNvPr id="37" name="object 37">
              <a:extLst>
                <a:ext uri="{FF2B5EF4-FFF2-40B4-BE49-F238E27FC236}">
                  <a16:creationId xmlns:a16="http://schemas.microsoft.com/office/drawing/2014/main" id="{96290441-C87E-614E-C9D5-5A1377F74A90}"/>
                </a:ext>
              </a:extLst>
            </p:cNvPr>
            <p:cNvSpPr/>
            <p:nvPr/>
          </p:nvSpPr>
          <p:spPr>
            <a:xfrm>
              <a:off x="7451992" y="2451988"/>
              <a:ext cx="467995" cy="360045"/>
            </a:xfrm>
            <a:custGeom>
              <a:avLst/>
              <a:gdLst/>
              <a:ahLst/>
              <a:cxnLst/>
              <a:rect l="l" t="t" r="r" b="b"/>
              <a:pathLst>
                <a:path w="467995" h="360044">
                  <a:moveTo>
                    <a:pt x="467995" y="262966"/>
                  </a:moveTo>
                  <a:lnTo>
                    <a:pt x="464286" y="244729"/>
                  </a:lnTo>
                  <a:lnTo>
                    <a:pt x="454190" y="229793"/>
                  </a:lnTo>
                  <a:lnTo>
                    <a:pt x="439254" y="219710"/>
                  </a:lnTo>
                  <a:lnTo>
                    <a:pt x="421030" y="216001"/>
                  </a:lnTo>
                  <a:lnTo>
                    <a:pt x="46964" y="216001"/>
                  </a:lnTo>
                  <a:lnTo>
                    <a:pt x="28727" y="219710"/>
                  </a:lnTo>
                  <a:lnTo>
                    <a:pt x="13792" y="229793"/>
                  </a:lnTo>
                  <a:lnTo>
                    <a:pt x="3695" y="244729"/>
                  </a:lnTo>
                  <a:lnTo>
                    <a:pt x="0" y="262966"/>
                  </a:lnTo>
                  <a:lnTo>
                    <a:pt x="0" y="313042"/>
                  </a:lnTo>
                  <a:lnTo>
                    <a:pt x="3695" y="331279"/>
                  </a:lnTo>
                  <a:lnTo>
                    <a:pt x="13792" y="346202"/>
                  </a:lnTo>
                  <a:lnTo>
                    <a:pt x="28727" y="356298"/>
                  </a:lnTo>
                  <a:lnTo>
                    <a:pt x="46964" y="360006"/>
                  </a:lnTo>
                  <a:lnTo>
                    <a:pt x="421030" y="360006"/>
                  </a:lnTo>
                  <a:lnTo>
                    <a:pt x="439254" y="356298"/>
                  </a:lnTo>
                  <a:lnTo>
                    <a:pt x="454190" y="346202"/>
                  </a:lnTo>
                  <a:lnTo>
                    <a:pt x="464286" y="331279"/>
                  </a:lnTo>
                  <a:lnTo>
                    <a:pt x="467995" y="313042"/>
                  </a:lnTo>
                  <a:lnTo>
                    <a:pt x="467995" y="262966"/>
                  </a:lnTo>
                  <a:close/>
                </a:path>
                <a:path w="467995" h="360044">
                  <a:moveTo>
                    <a:pt x="467995" y="46964"/>
                  </a:moveTo>
                  <a:lnTo>
                    <a:pt x="464286" y="28727"/>
                  </a:lnTo>
                  <a:lnTo>
                    <a:pt x="454190" y="13792"/>
                  </a:lnTo>
                  <a:lnTo>
                    <a:pt x="439254" y="3708"/>
                  </a:lnTo>
                  <a:lnTo>
                    <a:pt x="421030" y="0"/>
                  </a:lnTo>
                  <a:lnTo>
                    <a:pt x="46964" y="0"/>
                  </a:lnTo>
                  <a:lnTo>
                    <a:pt x="28727" y="3708"/>
                  </a:lnTo>
                  <a:lnTo>
                    <a:pt x="13792" y="13792"/>
                  </a:lnTo>
                  <a:lnTo>
                    <a:pt x="3695" y="28727"/>
                  </a:lnTo>
                  <a:lnTo>
                    <a:pt x="0" y="46964"/>
                  </a:lnTo>
                  <a:lnTo>
                    <a:pt x="0" y="97040"/>
                  </a:lnTo>
                  <a:lnTo>
                    <a:pt x="3695" y="115277"/>
                  </a:lnTo>
                  <a:lnTo>
                    <a:pt x="13792" y="130213"/>
                  </a:lnTo>
                  <a:lnTo>
                    <a:pt x="28727" y="140296"/>
                  </a:lnTo>
                  <a:lnTo>
                    <a:pt x="46964" y="144005"/>
                  </a:lnTo>
                  <a:lnTo>
                    <a:pt x="421030" y="144005"/>
                  </a:lnTo>
                  <a:lnTo>
                    <a:pt x="439254" y="140296"/>
                  </a:lnTo>
                  <a:lnTo>
                    <a:pt x="454190"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38" name="object 38">
              <a:extLst>
                <a:ext uri="{FF2B5EF4-FFF2-40B4-BE49-F238E27FC236}">
                  <a16:creationId xmlns:a16="http://schemas.microsoft.com/office/drawing/2014/main" id="{F8C010A9-E108-0184-F421-580502935EC2}"/>
                </a:ext>
              </a:extLst>
            </p:cNvPr>
            <p:cNvSpPr/>
            <p:nvPr/>
          </p:nvSpPr>
          <p:spPr>
            <a:xfrm>
              <a:off x="8380787" y="20487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39" name="object 39">
              <a:extLst>
                <a:ext uri="{FF2B5EF4-FFF2-40B4-BE49-F238E27FC236}">
                  <a16:creationId xmlns:a16="http://schemas.microsoft.com/office/drawing/2014/main" id="{E538B5E8-E62C-857B-AF5E-8624067536D8}"/>
                </a:ext>
              </a:extLst>
            </p:cNvPr>
            <p:cNvSpPr/>
            <p:nvPr/>
          </p:nvSpPr>
          <p:spPr>
            <a:xfrm>
              <a:off x="8369987" y="20379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40" name="object 40">
              <a:extLst>
                <a:ext uri="{FF2B5EF4-FFF2-40B4-BE49-F238E27FC236}">
                  <a16:creationId xmlns:a16="http://schemas.microsoft.com/office/drawing/2014/main" id="{12516143-A74E-5D95-436C-6A70CB4FFBD2}"/>
                </a:ext>
              </a:extLst>
            </p:cNvPr>
            <p:cNvSpPr/>
            <p:nvPr/>
          </p:nvSpPr>
          <p:spPr>
            <a:xfrm>
              <a:off x="8369987" y="203798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grpSp>
        <p:nvGrpSpPr>
          <p:cNvPr id="41" name="object 41">
            <a:extLst>
              <a:ext uri="{FF2B5EF4-FFF2-40B4-BE49-F238E27FC236}">
                <a16:creationId xmlns:a16="http://schemas.microsoft.com/office/drawing/2014/main" id="{BFC2A3A8-AF67-B8F6-1612-A106BFB88B35}"/>
              </a:ext>
            </a:extLst>
          </p:cNvPr>
          <p:cNvGrpSpPr/>
          <p:nvPr/>
        </p:nvGrpSpPr>
        <p:grpSpPr>
          <a:xfrm>
            <a:off x="2177990" y="2019987"/>
            <a:ext cx="3024505" cy="864235"/>
            <a:chOff x="2177990" y="2019987"/>
            <a:chExt cx="3024505" cy="864235"/>
          </a:xfrm>
        </p:grpSpPr>
        <p:sp>
          <p:nvSpPr>
            <p:cNvPr id="42" name="object 42">
              <a:extLst>
                <a:ext uri="{FF2B5EF4-FFF2-40B4-BE49-F238E27FC236}">
                  <a16:creationId xmlns:a16="http://schemas.microsoft.com/office/drawing/2014/main" id="{3F3874A2-BB7A-9B1B-33FD-BBD45E08C685}"/>
                </a:ext>
              </a:extLst>
            </p:cNvPr>
            <p:cNvSpPr/>
            <p:nvPr/>
          </p:nvSpPr>
          <p:spPr>
            <a:xfrm>
              <a:off x="2177990" y="2073988"/>
              <a:ext cx="3024505" cy="810260"/>
            </a:xfrm>
            <a:custGeom>
              <a:avLst/>
              <a:gdLst/>
              <a:ahLst/>
              <a:cxnLst/>
              <a:rect l="l" t="t" r="r" b="b"/>
              <a:pathLst>
                <a:path w="3024504" h="810260">
                  <a:moveTo>
                    <a:pt x="2898000" y="0"/>
                  </a:moveTo>
                  <a:lnTo>
                    <a:pt x="125996" y="0"/>
                  </a:lnTo>
                  <a:lnTo>
                    <a:pt x="77072" y="9941"/>
                  </a:lnTo>
                  <a:lnTo>
                    <a:pt x="37009" y="37009"/>
                  </a:lnTo>
                  <a:lnTo>
                    <a:pt x="9941" y="77072"/>
                  </a:lnTo>
                  <a:lnTo>
                    <a:pt x="0" y="125996"/>
                  </a:lnTo>
                  <a:lnTo>
                    <a:pt x="0" y="683996"/>
                  </a:lnTo>
                  <a:lnTo>
                    <a:pt x="9941" y="732921"/>
                  </a:lnTo>
                  <a:lnTo>
                    <a:pt x="37009" y="772983"/>
                  </a:lnTo>
                  <a:lnTo>
                    <a:pt x="77072" y="800052"/>
                  </a:lnTo>
                  <a:lnTo>
                    <a:pt x="125996" y="809993"/>
                  </a:lnTo>
                  <a:lnTo>
                    <a:pt x="2898000" y="809993"/>
                  </a:lnTo>
                  <a:lnTo>
                    <a:pt x="2946919" y="800052"/>
                  </a:lnTo>
                  <a:lnTo>
                    <a:pt x="2986982" y="772983"/>
                  </a:lnTo>
                  <a:lnTo>
                    <a:pt x="3014054" y="732921"/>
                  </a:lnTo>
                  <a:lnTo>
                    <a:pt x="3023997" y="683996"/>
                  </a:lnTo>
                  <a:lnTo>
                    <a:pt x="3023997" y="125996"/>
                  </a:lnTo>
                  <a:lnTo>
                    <a:pt x="3014054" y="77072"/>
                  </a:lnTo>
                  <a:lnTo>
                    <a:pt x="2986982" y="37009"/>
                  </a:lnTo>
                  <a:lnTo>
                    <a:pt x="2946919" y="9941"/>
                  </a:lnTo>
                  <a:lnTo>
                    <a:pt x="2898000" y="0"/>
                  </a:lnTo>
                  <a:close/>
                </a:path>
              </a:pathLst>
            </a:custGeom>
            <a:solidFill>
              <a:srgbClr val="FFEFC6"/>
            </a:solidFill>
          </p:spPr>
          <p:txBody>
            <a:bodyPr wrap="square" lIns="0" tIns="0" rIns="0" bIns="0" rtlCol="0"/>
            <a:lstStyle/>
            <a:p>
              <a:endParaRPr/>
            </a:p>
          </p:txBody>
        </p:sp>
        <p:sp>
          <p:nvSpPr>
            <p:cNvPr id="43" name="object 43">
              <a:extLst>
                <a:ext uri="{FF2B5EF4-FFF2-40B4-BE49-F238E27FC236}">
                  <a16:creationId xmlns:a16="http://schemas.microsoft.com/office/drawing/2014/main" id="{85561525-60E7-2C14-BD7C-A9C884603939}"/>
                </a:ext>
              </a:extLst>
            </p:cNvPr>
            <p:cNvSpPr/>
            <p:nvPr/>
          </p:nvSpPr>
          <p:spPr>
            <a:xfrm>
              <a:off x="2249986" y="2415985"/>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44" name="object 44">
              <a:extLst>
                <a:ext uri="{FF2B5EF4-FFF2-40B4-BE49-F238E27FC236}">
                  <a16:creationId xmlns:a16="http://schemas.microsoft.com/office/drawing/2014/main" id="{098D3C87-9B61-7993-9466-2CCB343E3D56}"/>
                </a:ext>
              </a:extLst>
            </p:cNvPr>
            <p:cNvSpPr/>
            <p:nvPr/>
          </p:nvSpPr>
          <p:spPr>
            <a:xfrm>
              <a:off x="2249991" y="2235979"/>
              <a:ext cx="467995" cy="144145"/>
            </a:xfrm>
            <a:custGeom>
              <a:avLst/>
              <a:gdLst/>
              <a:ahLst/>
              <a:cxnLst/>
              <a:rect l="l" t="t" r="r" b="b"/>
              <a:pathLst>
                <a:path w="467994" h="144144">
                  <a:moveTo>
                    <a:pt x="421030" y="0"/>
                  </a:moveTo>
                  <a:lnTo>
                    <a:pt x="46964" y="0"/>
                  </a:lnTo>
                  <a:lnTo>
                    <a:pt x="28728" y="3707"/>
                  </a:lnTo>
                  <a:lnTo>
                    <a:pt x="13795" y="13800"/>
                  </a:lnTo>
                  <a:lnTo>
                    <a:pt x="3705" y="28733"/>
                  </a:lnTo>
                  <a:lnTo>
                    <a:pt x="0" y="46964"/>
                  </a:lnTo>
                  <a:lnTo>
                    <a:pt x="0" y="97040"/>
                  </a:lnTo>
                  <a:lnTo>
                    <a:pt x="3705" y="115276"/>
                  </a:lnTo>
                  <a:lnTo>
                    <a:pt x="13795" y="130209"/>
                  </a:lnTo>
                  <a:lnTo>
                    <a:pt x="28728" y="140299"/>
                  </a:lnTo>
                  <a:lnTo>
                    <a:pt x="46964" y="144005"/>
                  </a:lnTo>
                  <a:lnTo>
                    <a:pt x="421030" y="144005"/>
                  </a:lnTo>
                  <a:lnTo>
                    <a:pt x="439266" y="140299"/>
                  </a:lnTo>
                  <a:lnTo>
                    <a:pt x="454199" y="130209"/>
                  </a:lnTo>
                  <a:lnTo>
                    <a:pt x="464289" y="115276"/>
                  </a:lnTo>
                  <a:lnTo>
                    <a:pt x="467994" y="97040"/>
                  </a:lnTo>
                  <a:lnTo>
                    <a:pt x="467994" y="46964"/>
                  </a:lnTo>
                  <a:lnTo>
                    <a:pt x="464289" y="28733"/>
                  </a:lnTo>
                  <a:lnTo>
                    <a:pt x="454199" y="13800"/>
                  </a:lnTo>
                  <a:lnTo>
                    <a:pt x="439266" y="3707"/>
                  </a:lnTo>
                  <a:lnTo>
                    <a:pt x="421030" y="0"/>
                  </a:lnTo>
                  <a:close/>
                </a:path>
              </a:pathLst>
            </a:custGeom>
            <a:solidFill>
              <a:srgbClr val="F7941D"/>
            </a:solidFill>
          </p:spPr>
          <p:txBody>
            <a:bodyPr wrap="square" lIns="0" tIns="0" rIns="0" bIns="0" rtlCol="0"/>
            <a:lstStyle/>
            <a:p>
              <a:endParaRPr/>
            </a:p>
          </p:txBody>
        </p:sp>
        <p:sp>
          <p:nvSpPr>
            <p:cNvPr id="45" name="object 45">
              <a:extLst>
                <a:ext uri="{FF2B5EF4-FFF2-40B4-BE49-F238E27FC236}">
                  <a16:creationId xmlns:a16="http://schemas.microsoft.com/office/drawing/2014/main" id="{1D87796B-F761-64BA-C72B-2AD38E5FD05F}"/>
                </a:ext>
              </a:extLst>
            </p:cNvPr>
            <p:cNvSpPr/>
            <p:nvPr/>
          </p:nvSpPr>
          <p:spPr>
            <a:xfrm>
              <a:off x="2249986" y="2631984"/>
              <a:ext cx="2880360" cy="0"/>
            </a:xfrm>
            <a:custGeom>
              <a:avLst/>
              <a:gdLst/>
              <a:ahLst/>
              <a:cxnLst/>
              <a:rect l="l" t="t" r="r" b="b"/>
              <a:pathLst>
                <a:path w="2880360">
                  <a:moveTo>
                    <a:pt x="0" y="0"/>
                  </a:moveTo>
                  <a:lnTo>
                    <a:pt x="2880004" y="0"/>
                  </a:lnTo>
                </a:path>
              </a:pathLst>
            </a:custGeom>
            <a:ln w="3594">
              <a:solidFill>
                <a:srgbClr val="F7941D"/>
              </a:solidFill>
            </a:ln>
          </p:spPr>
          <p:txBody>
            <a:bodyPr wrap="square" lIns="0" tIns="0" rIns="0" bIns="0" rtlCol="0"/>
            <a:lstStyle/>
            <a:p>
              <a:endParaRPr/>
            </a:p>
          </p:txBody>
        </p:sp>
        <p:sp>
          <p:nvSpPr>
            <p:cNvPr id="46" name="object 46">
              <a:extLst>
                <a:ext uri="{FF2B5EF4-FFF2-40B4-BE49-F238E27FC236}">
                  <a16:creationId xmlns:a16="http://schemas.microsoft.com/office/drawing/2014/main" id="{64835242-1519-D8C8-9883-6BBFBDF66C4E}"/>
                </a:ext>
              </a:extLst>
            </p:cNvPr>
            <p:cNvSpPr/>
            <p:nvPr/>
          </p:nvSpPr>
          <p:spPr>
            <a:xfrm>
              <a:off x="2249982" y="2451988"/>
              <a:ext cx="467995" cy="360045"/>
            </a:xfrm>
            <a:custGeom>
              <a:avLst/>
              <a:gdLst/>
              <a:ahLst/>
              <a:cxnLst/>
              <a:rect l="l" t="t" r="r" b="b"/>
              <a:pathLst>
                <a:path w="467994" h="360044">
                  <a:moveTo>
                    <a:pt x="467995" y="262966"/>
                  </a:moveTo>
                  <a:lnTo>
                    <a:pt x="464286" y="244729"/>
                  </a:lnTo>
                  <a:lnTo>
                    <a:pt x="454202" y="229793"/>
                  </a:lnTo>
                  <a:lnTo>
                    <a:pt x="439267" y="219710"/>
                  </a:lnTo>
                  <a:lnTo>
                    <a:pt x="421030" y="216001"/>
                  </a:lnTo>
                  <a:lnTo>
                    <a:pt x="46964" y="216001"/>
                  </a:lnTo>
                  <a:lnTo>
                    <a:pt x="28727" y="219710"/>
                  </a:lnTo>
                  <a:lnTo>
                    <a:pt x="13792" y="229793"/>
                  </a:lnTo>
                  <a:lnTo>
                    <a:pt x="3708" y="244729"/>
                  </a:lnTo>
                  <a:lnTo>
                    <a:pt x="0" y="262966"/>
                  </a:lnTo>
                  <a:lnTo>
                    <a:pt x="0" y="313042"/>
                  </a:lnTo>
                  <a:lnTo>
                    <a:pt x="3708" y="331279"/>
                  </a:lnTo>
                  <a:lnTo>
                    <a:pt x="13792" y="346202"/>
                  </a:lnTo>
                  <a:lnTo>
                    <a:pt x="28727" y="356298"/>
                  </a:lnTo>
                  <a:lnTo>
                    <a:pt x="46964" y="360006"/>
                  </a:lnTo>
                  <a:lnTo>
                    <a:pt x="421030" y="360006"/>
                  </a:lnTo>
                  <a:lnTo>
                    <a:pt x="439267" y="356298"/>
                  </a:lnTo>
                  <a:lnTo>
                    <a:pt x="454202" y="346202"/>
                  </a:lnTo>
                  <a:lnTo>
                    <a:pt x="464286" y="331279"/>
                  </a:lnTo>
                  <a:lnTo>
                    <a:pt x="467995" y="313042"/>
                  </a:lnTo>
                  <a:lnTo>
                    <a:pt x="467995" y="262966"/>
                  </a:lnTo>
                  <a:close/>
                </a:path>
                <a:path w="467994" h="360044">
                  <a:moveTo>
                    <a:pt x="467995" y="46964"/>
                  </a:moveTo>
                  <a:lnTo>
                    <a:pt x="464286" y="28727"/>
                  </a:lnTo>
                  <a:lnTo>
                    <a:pt x="454202" y="13792"/>
                  </a:lnTo>
                  <a:lnTo>
                    <a:pt x="439267" y="3708"/>
                  </a:lnTo>
                  <a:lnTo>
                    <a:pt x="421030" y="0"/>
                  </a:lnTo>
                  <a:lnTo>
                    <a:pt x="46964" y="0"/>
                  </a:lnTo>
                  <a:lnTo>
                    <a:pt x="28727" y="3708"/>
                  </a:lnTo>
                  <a:lnTo>
                    <a:pt x="13792" y="13792"/>
                  </a:lnTo>
                  <a:lnTo>
                    <a:pt x="3708" y="28727"/>
                  </a:lnTo>
                  <a:lnTo>
                    <a:pt x="0" y="46964"/>
                  </a:lnTo>
                  <a:lnTo>
                    <a:pt x="0" y="97040"/>
                  </a:lnTo>
                  <a:lnTo>
                    <a:pt x="3708" y="115277"/>
                  </a:lnTo>
                  <a:lnTo>
                    <a:pt x="13792" y="130213"/>
                  </a:lnTo>
                  <a:lnTo>
                    <a:pt x="28727" y="140296"/>
                  </a:lnTo>
                  <a:lnTo>
                    <a:pt x="46964" y="144005"/>
                  </a:lnTo>
                  <a:lnTo>
                    <a:pt x="421030" y="144005"/>
                  </a:lnTo>
                  <a:lnTo>
                    <a:pt x="439267" y="140296"/>
                  </a:lnTo>
                  <a:lnTo>
                    <a:pt x="454202" y="130213"/>
                  </a:lnTo>
                  <a:lnTo>
                    <a:pt x="464286" y="115277"/>
                  </a:lnTo>
                  <a:lnTo>
                    <a:pt x="467995" y="97040"/>
                  </a:lnTo>
                  <a:lnTo>
                    <a:pt x="467995" y="46964"/>
                  </a:lnTo>
                  <a:close/>
                </a:path>
              </a:pathLst>
            </a:custGeom>
            <a:solidFill>
              <a:srgbClr val="F7941D"/>
            </a:solidFill>
          </p:spPr>
          <p:txBody>
            <a:bodyPr wrap="square" lIns="0" tIns="0" rIns="0" bIns="0" rtlCol="0"/>
            <a:lstStyle/>
            <a:p>
              <a:endParaRPr/>
            </a:p>
          </p:txBody>
        </p:sp>
        <p:sp>
          <p:nvSpPr>
            <p:cNvPr id="47" name="object 47">
              <a:extLst>
                <a:ext uri="{FF2B5EF4-FFF2-40B4-BE49-F238E27FC236}">
                  <a16:creationId xmlns:a16="http://schemas.microsoft.com/office/drawing/2014/main" id="{A14FD22F-9BDD-DC30-E317-A3E87887482F}"/>
                </a:ext>
              </a:extLst>
            </p:cNvPr>
            <p:cNvSpPr/>
            <p:nvPr/>
          </p:nvSpPr>
          <p:spPr>
            <a:xfrm>
              <a:off x="3178787" y="20487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48" name="object 48">
              <a:extLst>
                <a:ext uri="{FF2B5EF4-FFF2-40B4-BE49-F238E27FC236}">
                  <a16:creationId xmlns:a16="http://schemas.microsoft.com/office/drawing/2014/main" id="{46889659-C4A3-C450-BBA7-6E231C04E740}"/>
                </a:ext>
              </a:extLst>
            </p:cNvPr>
            <p:cNvSpPr/>
            <p:nvPr/>
          </p:nvSpPr>
          <p:spPr>
            <a:xfrm>
              <a:off x="3167987" y="2037989"/>
              <a:ext cx="1116330" cy="144145"/>
            </a:xfrm>
            <a:custGeom>
              <a:avLst/>
              <a:gdLst/>
              <a:ahLst/>
              <a:cxnLst/>
              <a:rect l="l" t="t" r="r" b="b"/>
              <a:pathLst>
                <a:path w="1116329" h="144144">
                  <a:moveTo>
                    <a:pt x="1115999" y="71996"/>
                  </a:moveTo>
                  <a:lnTo>
                    <a:pt x="1110318" y="99951"/>
                  </a:lnTo>
                  <a:lnTo>
                    <a:pt x="1094851" y="122843"/>
                  </a:lnTo>
                  <a:lnTo>
                    <a:pt x="1071958" y="138311"/>
                  </a:lnTo>
                  <a:lnTo>
                    <a:pt x="1044003" y="143992"/>
                  </a:lnTo>
                  <a:lnTo>
                    <a:pt x="71996" y="143992"/>
                  </a:lnTo>
                  <a:lnTo>
                    <a:pt x="44041" y="138311"/>
                  </a:lnTo>
                  <a:lnTo>
                    <a:pt x="21148" y="122843"/>
                  </a:lnTo>
                  <a:lnTo>
                    <a:pt x="5680" y="99951"/>
                  </a:lnTo>
                  <a:lnTo>
                    <a:pt x="0" y="71996"/>
                  </a:lnTo>
                  <a:lnTo>
                    <a:pt x="5680" y="44041"/>
                  </a:lnTo>
                  <a:lnTo>
                    <a:pt x="21148" y="21148"/>
                  </a:lnTo>
                  <a:lnTo>
                    <a:pt x="44041" y="5680"/>
                  </a:lnTo>
                  <a:lnTo>
                    <a:pt x="71996" y="0"/>
                  </a:lnTo>
                  <a:lnTo>
                    <a:pt x="1044003" y="0"/>
                  </a:lnTo>
                  <a:lnTo>
                    <a:pt x="1071958" y="5680"/>
                  </a:lnTo>
                  <a:lnTo>
                    <a:pt x="1094851" y="21148"/>
                  </a:lnTo>
                  <a:lnTo>
                    <a:pt x="1110318" y="44041"/>
                  </a:lnTo>
                  <a:lnTo>
                    <a:pt x="1115999" y="71996"/>
                  </a:lnTo>
                  <a:close/>
                </a:path>
              </a:pathLst>
            </a:custGeom>
            <a:ln w="36004">
              <a:solidFill>
                <a:srgbClr val="FFC20D"/>
              </a:solidFill>
            </a:ln>
          </p:spPr>
          <p:txBody>
            <a:bodyPr wrap="square" lIns="0" tIns="0" rIns="0" bIns="0" rtlCol="0"/>
            <a:lstStyle/>
            <a:p>
              <a:endParaRPr/>
            </a:p>
          </p:txBody>
        </p:sp>
        <p:sp>
          <p:nvSpPr>
            <p:cNvPr id="49" name="object 49">
              <a:extLst>
                <a:ext uri="{FF2B5EF4-FFF2-40B4-BE49-F238E27FC236}">
                  <a16:creationId xmlns:a16="http://schemas.microsoft.com/office/drawing/2014/main" id="{44FFF517-19E7-F65B-0A69-407B0DD8FD1D}"/>
                </a:ext>
              </a:extLst>
            </p:cNvPr>
            <p:cNvSpPr/>
            <p:nvPr/>
          </p:nvSpPr>
          <p:spPr>
            <a:xfrm>
              <a:off x="3167987" y="2037989"/>
              <a:ext cx="1116330" cy="144145"/>
            </a:xfrm>
            <a:custGeom>
              <a:avLst/>
              <a:gdLst/>
              <a:ahLst/>
              <a:cxnLst/>
              <a:rect l="l" t="t" r="r" b="b"/>
              <a:pathLst>
                <a:path w="1116329" h="144144">
                  <a:moveTo>
                    <a:pt x="1044003"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1044003" y="143992"/>
                  </a:lnTo>
                  <a:lnTo>
                    <a:pt x="1071958" y="138311"/>
                  </a:lnTo>
                  <a:lnTo>
                    <a:pt x="1094851" y="122843"/>
                  </a:lnTo>
                  <a:lnTo>
                    <a:pt x="1110318" y="99951"/>
                  </a:lnTo>
                  <a:lnTo>
                    <a:pt x="1115999" y="71996"/>
                  </a:lnTo>
                  <a:lnTo>
                    <a:pt x="1110318" y="44041"/>
                  </a:lnTo>
                  <a:lnTo>
                    <a:pt x="1094851" y="21148"/>
                  </a:lnTo>
                  <a:lnTo>
                    <a:pt x="1071958" y="5680"/>
                  </a:lnTo>
                  <a:lnTo>
                    <a:pt x="1044003" y="0"/>
                  </a:lnTo>
                  <a:close/>
                </a:path>
              </a:pathLst>
            </a:custGeom>
            <a:solidFill>
              <a:srgbClr val="FFFFFF"/>
            </a:solidFill>
          </p:spPr>
          <p:txBody>
            <a:bodyPr wrap="square" lIns="0" tIns="0" rIns="0" bIns="0" rtlCol="0"/>
            <a:lstStyle/>
            <a:p>
              <a:endParaRPr/>
            </a:p>
          </p:txBody>
        </p:sp>
      </p:grpSp>
      <p:sp>
        <p:nvSpPr>
          <p:cNvPr id="60" name="object 60">
            <a:extLst>
              <a:ext uri="{FF2B5EF4-FFF2-40B4-BE49-F238E27FC236}">
                <a16:creationId xmlns:a16="http://schemas.microsoft.com/office/drawing/2014/main" id="{962C3FE0-D3EB-17FE-3238-511B39F1A000}"/>
              </a:ext>
            </a:extLst>
          </p:cNvPr>
          <p:cNvSpPr txBox="1"/>
          <p:nvPr/>
        </p:nvSpPr>
        <p:spPr>
          <a:xfrm>
            <a:off x="4645074" y="3200133"/>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63" name="object 63">
            <a:extLst>
              <a:ext uri="{FF2B5EF4-FFF2-40B4-BE49-F238E27FC236}">
                <a16:creationId xmlns:a16="http://schemas.microsoft.com/office/drawing/2014/main" id="{911F82AB-D145-C3FC-F057-9DBCA744609C}"/>
              </a:ext>
            </a:extLst>
          </p:cNvPr>
          <p:cNvSpPr txBox="1"/>
          <p:nvPr/>
        </p:nvSpPr>
        <p:spPr>
          <a:xfrm>
            <a:off x="4645074" y="6620129"/>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66" name="object 66">
            <a:extLst>
              <a:ext uri="{FF2B5EF4-FFF2-40B4-BE49-F238E27FC236}">
                <a16:creationId xmlns:a16="http://schemas.microsoft.com/office/drawing/2014/main" id="{7298A3B8-FB77-4005-584D-21B95275B610}"/>
              </a:ext>
            </a:extLst>
          </p:cNvPr>
          <p:cNvSpPr txBox="1"/>
          <p:nvPr/>
        </p:nvSpPr>
        <p:spPr>
          <a:xfrm>
            <a:off x="9847077" y="3200133"/>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sp>
        <p:nvSpPr>
          <p:cNvPr id="69" name="object 69">
            <a:extLst>
              <a:ext uri="{FF2B5EF4-FFF2-40B4-BE49-F238E27FC236}">
                <a16:creationId xmlns:a16="http://schemas.microsoft.com/office/drawing/2014/main" id="{3D2E91C0-305D-0D85-A737-87A1FF6447A1}"/>
              </a:ext>
            </a:extLst>
          </p:cNvPr>
          <p:cNvSpPr txBox="1"/>
          <p:nvPr/>
        </p:nvSpPr>
        <p:spPr>
          <a:xfrm>
            <a:off x="9847077" y="6620129"/>
            <a:ext cx="563245" cy="105157"/>
          </a:xfrm>
          <a:prstGeom prst="rect">
            <a:avLst/>
          </a:prstGeom>
        </p:spPr>
        <p:txBody>
          <a:bodyPr vert="horz" wrap="square" lIns="0" tIns="12700" rIns="0" bIns="0" rtlCol="0">
            <a:spAutoFit/>
          </a:bodyPr>
          <a:lstStyle/>
          <a:p>
            <a:pPr marL="12700">
              <a:lnSpc>
                <a:spcPct val="100000"/>
              </a:lnSpc>
              <a:spcBef>
                <a:spcPts val="100"/>
              </a:spcBef>
            </a:pPr>
            <a:r>
              <a:rPr sz="600" spc="-85" dirty="0" err="1">
                <a:solidFill>
                  <a:srgbClr val="231F20"/>
                </a:solidFill>
                <a:latin typeface="Yu Gothic Medium" panose="020B0400000000000000" pitchFamily="34" charset="-128"/>
                <a:ea typeface="Yu Gothic Medium" panose="020B0400000000000000" pitchFamily="34" charset="-128"/>
                <a:cs typeface="Yu Gothic Pr6N M"/>
              </a:rPr>
              <a:t>詳しくはこちら</a:t>
            </a:r>
            <a:r>
              <a:rPr sz="600" spc="-85" dirty="0">
                <a:solidFill>
                  <a:srgbClr val="231F20"/>
                </a:solidFill>
                <a:latin typeface="Yu Gothic Medium" panose="020B0400000000000000" pitchFamily="34" charset="-128"/>
                <a:ea typeface="Yu Gothic Medium" panose="020B0400000000000000" pitchFamily="34" charset="-128"/>
                <a:cs typeface="Yu Gothic Pr6N M"/>
              </a:rPr>
              <a:t>▼</a:t>
            </a:r>
            <a:endParaRPr sz="600" dirty="0">
              <a:latin typeface="Yu Gothic Medium" panose="020B0400000000000000" pitchFamily="34" charset="-128"/>
              <a:ea typeface="Yu Gothic Medium" panose="020B0400000000000000" pitchFamily="34" charset="-128"/>
              <a:cs typeface="Yu Gothic Pr6N M"/>
            </a:endParaRPr>
          </a:p>
        </p:txBody>
      </p:sp>
      <p:grpSp>
        <p:nvGrpSpPr>
          <p:cNvPr id="104" name="object 104">
            <a:extLst>
              <a:ext uri="{FF2B5EF4-FFF2-40B4-BE49-F238E27FC236}">
                <a16:creationId xmlns:a16="http://schemas.microsoft.com/office/drawing/2014/main" id="{B9F706C3-8AAB-3E86-FE4D-AB20FF0A5593}"/>
              </a:ext>
            </a:extLst>
          </p:cNvPr>
          <p:cNvGrpSpPr/>
          <p:nvPr/>
        </p:nvGrpSpPr>
        <p:grpSpPr>
          <a:xfrm>
            <a:off x="5489980" y="4086009"/>
            <a:ext cx="648335" cy="648335"/>
            <a:chOff x="5489980" y="4086009"/>
            <a:chExt cx="648335" cy="648335"/>
          </a:xfrm>
        </p:grpSpPr>
        <p:sp>
          <p:nvSpPr>
            <p:cNvPr id="105" name="object 105">
              <a:extLst>
                <a:ext uri="{FF2B5EF4-FFF2-40B4-BE49-F238E27FC236}">
                  <a16:creationId xmlns:a16="http://schemas.microsoft.com/office/drawing/2014/main" id="{C0ADD504-08F5-5182-ADB1-B10276C10E1C}"/>
                </a:ext>
              </a:extLst>
            </p:cNvPr>
            <p:cNvSpPr/>
            <p:nvPr/>
          </p:nvSpPr>
          <p:spPr>
            <a:xfrm>
              <a:off x="5489980" y="4212472"/>
              <a:ext cx="80645" cy="335915"/>
            </a:xfrm>
            <a:custGeom>
              <a:avLst/>
              <a:gdLst/>
              <a:ahLst/>
              <a:cxnLst/>
              <a:rect l="l" t="t" r="r" b="b"/>
              <a:pathLst>
                <a:path w="80645" h="335914">
                  <a:moveTo>
                    <a:pt x="68137" y="0"/>
                  </a:moveTo>
                  <a:lnTo>
                    <a:pt x="30124" y="60942"/>
                  </a:lnTo>
                  <a:lnTo>
                    <a:pt x="13730" y="103955"/>
                  </a:lnTo>
                  <a:lnTo>
                    <a:pt x="3526" y="149650"/>
                  </a:lnTo>
                  <a:lnTo>
                    <a:pt x="0" y="197539"/>
                  </a:lnTo>
                  <a:lnTo>
                    <a:pt x="3526" y="245405"/>
                  </a:lnTo>
                  <a:lnTo>
                    <a:pt x="13730" y="291103"/>
                  </a:lnTo>
                  <a:lnTo>
                    <a:pt x="30124" y="334118"/>
                  </a:lnTo>
                  <a:lnTo>
                    <a:pt x="31015" y="335725"/>
                  </a:lnTo>
                  <a:lnTo>
                    <a:pt x="40167" y="319511"/>
                  </a:lnTo>
                  <a:lnTo>
                    <a:pt x="55966" y="284035"/>
                  </a:lnTo>
                  <a:lnTo>
                    <a:pt x="69029" y="243287"/>
                  </a:lnTo>
                  <a:lnTo>
                    <a:pt x="77717" y="197539"/>
                  </a:lnTo>
                  <a:lnTo>
                    <a:pt x="80353" y="143334"/>
                  </a:lnTo>
                  <a:lnTo>
                    <a:pt x="77518" y="83113"/>
                  </a:lnTo>
                  <a:lnTo>
                    <a:pt x="71425" y="23647"/>
                  </a:lnTo>
                  <a:lnTo>
                    <a:pt x="68137" y="0"/>
                  </a:lnTo>
                  <a:close/>
                </a:path>
              </a:pathLst>
            </a:custGeom>
            <a:solidFill>
              <a:srgbClr val="BFD730">
                <a:alpha val="69999"/>
              </a:srgbClr>
            </a:solidFill>
          </p:spPr>
          <p:txBody>
            <a:bodyPr wrap="square" lIns="0" tIns="0" rIns="0" bIns="0" rtlCol="0"/>
            <a:lstStyle/>
            <a:p>
              <a:endParaRPr/>
            </a:p>
          </p:txBody>
        </p:sp>
        <p:pic>
          <p:nvPicPr>
            <p:cNvPr id="106" name="object 106">
              <a:extLst>
                <a:ext uri="{FF2B5EF4-FFF2-40B4-BE49-F238E27FC236}">
                  <a16:creationId xmlns:a16="http://schemas.microsoft.com/office/drawing/2014/main" id="{E3C85539-3DA4-76AB-6385-2627CCB8E43D}"/>
                </a:ext>
              </a:extLst>
            </p:cNvPr>
            <p:cNvPicPr/>
            <p:nvPr/>
          </p:nvPicPr>
          <p:blipFill>
            <a:blip r:embed="rId24" cstate="print"/>
            <a:stretch>
              <a:fillRect/>
            </a:stretch>
          </p:blipFill>
          <p:spPr>
            <a:xfrm>
              <a:off x="5524230" y="4091347"/>
              <a:ext cx="233698" cy="174626"/>
            </a:xfrm>
            <a:prstGeom prst="rect">
              <a:avLst/>
            </a:prstGeom>
          </p:spPr>
        </p:pic>
        <p:sp>
          <p:nvSpPr>
            <p:cNvPr id="107" name="object 107">
              <a:extLst>
                <a:ext uri="{FF2B5EF4-FFF2-40B4-BE49-F238E27FC236}">
                  <a16:creationId xmlns:a16="http://schemas.microsoft.com/office/drawing/2014/main" id="{F130E8B1-DFE1-44E3-E838-3A3ED8A69C03}"/>
                </a:ext>
              </a:extLst>
            </p:cNvPr>
            <p:cNvSpPr/>
            <p:nvPr/>
          </p:nvSpPr>
          <p:spPr>
            <a:xfrm>
              <a:off x="6026307" y="4353121"/>
              <a:ext cx="111760" cy="301625"/>
            </a:xfrm>
            <a:custGeom>
              <a:avLst/>
              <a:gdLst/>
              <a:ahLst/>
              <a:cxnLst/>
              <a:rect l="l" t="t" r="r" b="b"/>
              <a:pathLst>
                <a:path w="111760" h="301625">
                  <a:moveTo>
                    <a:pt x="106155" y="0"/>
                  </a:moveTo>
                  <a:lnTo>
                    <a:pt x="71961" y="50571"/>
                  </a:lnTo>
                  <a:lnTo>
                    <a:pt x="44386" y="104801"/>
                  </a:lnTo>
                  <a:lnTo>
                    <a:pt x="24658" y="157646"/>
                  </a:lnTo>
                  <a:lnTo>
                    <a:pt x="11538" y="207710"/>
                  </a:lnTo>
                  <a:lnTo>
                    <a:pt x="3787" y="253596"/>
                  </a:lnTo>
                  <a:lnTo>
                    <a:pt x="167" y="293908"/>
                  </a:lnTo>
                  <a:lnTo>
                    <a:pt x="4" y="301408"/>
                  </a:lnTo>
                  <a:lnTo>
                    <a:pt x="0" y="301594"/>
                  </a:lnTo>
                  <a:lnTo>
                    <a:pt x="32206" y="269447"/>
                  </a:lnTo>
                  <a:lnTo>
                    <a:pt x="59480" y="233301"/>
                  </a:lnTo>
                  <a:lnTo>
                    <a:pt x="81565" y="193469"/>
                  </a:lnTo>
                  <a:lnTo>
                    <a:pt x="97960" y="150454"/>
                  </a:lnTo>
                  <a:lnTo>
                    <a:pt x="108155" y="104801"/>
                  </a:lnTo>
                  <a:lnTo>
                    <a:pt x="111678" y="56880"/>
                  </a:lnTo>
                  <a:lnTo>
                    <a:pt x="108165" y="9001"/>
                  </a:lnTo>
                  <a:lnTo>
                    <a:pt x="106155" y="0"/>
                  </a:lnTo>
                  <a:close/>
                </a:path>
              </a:pathLst>
            </a:custGeom>
            <a:solidFill>
              <a:srgbClr val="D5E15B">
                <a:alpha val="69999"/>
              </a:srgbClr>
            </a:solidFill>
          </p:spPr>
          <p:txBody>
            <a:bodyPr wrap="square" lIns="0" tIns="0" rIns="0" bIns="0" rtlCol="0"/>
            <a:lstStyle/>
            <a:p>
              <a:endParaRPr/>
            </a:p>
          </p:txBody>
        </p:sp>
        <p:sp>
          <p:nvSpPr>
            <p:cNvPr id="108" name="object 108">
              <a:extLst>
                <a:ext uri="{FF2B5EF4-FFF2-40B4-BE49-F238E27FC236}">
                  <a16:creationId xmlns:a16="http://schemas.microsoft.com/office/drawing/2014/main" id="{08D9636C-95E3-6D88-9197-06F1394C0440}"/>
                </a:ext>
              </a:extLst>
            </p:cNvPr>
            <p:cNvSpPr/>
            <p:nvPr/>
          </p:nvSpPr>
          <p:spPr>
            <a:xfrm>
              <a:off x="5999005" y="4144694"/>
              <a:ext cx="139065" cy="266065"/>
            </a:xfrm>
            <a:custGeom>
              <a:avLst/>
              <a:gdLst/>
              <a:ahLst/>
              <a:cxnLst/>
              <a:rect l="l" t="t" r="r" b="b"/>
              <a:pathLst>
                <a:path w="139064" h="266064">
                  <a:moveTo>
                    <a:pt x="0" y="0"/>
                  </a:moveTo>
                  <a:lnTo>
                    <a:pt x="7712" y="47926"/>
                  </a:lnTo>
                  <a:lnTo>
                    <a:pt x="19331" y="89619"/>
                  </a:lnTo>
                  <a:lnTo>
                    <a:pt x="37046" y="133761"/>
                  </a:lnTo>
                  <a:lnTo>
                    <a:pt x="62079" y="178848"/>
                  </a:lnTo>
                  <a:lnTo>
                    <a:pt x="95648" y="223376"/>
                  </a:lnTo>
                  <a:lnTo>
                    <a:pt x="138955" y="265826"/>
                  </a:lnTo>
                  <a:lnTo>
                    <a:pt x="138979" y="265310"/>
                  </a:lnTo>
                  <a:lnTo>
                    <a:pt x="135467" y="217428"/>
                  </a:lnTo>
                  <a:lnTo>
                    <a:pt x="125262" y="171733"/>
                  </a:lnTo>
                  <a:lnTo>
                    <a:pt x="108867" y="128720"/>
                  </a:lnTo>
                  <a:lnTo>
                    <a:pt x="86781" y="88890"/>
                  </a:lnTo>
                  <a:lnTo>
                    <a:pt x="59508" y="52744"/>
                  </a:lnTo>
                  <a:lnTo>
                    <a:pt x="27547" y="20785"/>
                  </a:lnTo>
                  <a:lnTo>
                    <a:pt x="0" y="0"/>
                  </a:lnTo>
                  <a:close/>
                </a:path>
              </a:pathLst>
            </a:custGeom>
            <a:solidFill>
              <a:srgbClr val="8DC63F">
                <a:alpha val="69999"/>
              </a:srgbClr>
            </a:solidFill>
          </p:spPr>
          <p:txBody>
            <a:bodyPr wrap="square" lIns="0" tIns="0" rIns="0" bIns="0" rtlCol="0"/>
            <a:lstStyle/>
            <a:p>
              <a:endParaRPr/>
            </a:p>
          </p:txBody>
        </p:sp>
        <p:pic>
          <p:nvPicPr>
            <p:cNvPr id="109" name="object 109">
              <a:extLst>
                <a:ext uri="{FF2B5EF4-FFF2-40B4-BE49-F238E27FC236}">
                  <a16:creationId xmlns:a16="http://schemas.microsoft.com/office/drawing/2014/main" id="{AA2623EF-4AFE-A078-2471-8F7E54161308}"/>
                </a:ext>
              </a:extLst>
            </p:cNvPr>
            <p:cNvPicPr/>
            <p:nvPr/>
          </p:nvPicPr>
          <p:blipFill>
            <a:blip r:embed="rId25" cstate="print"/>
            <a:stretch>
              <a:fillRect/>
            </a:stretch>
          </p:blipFill>
          <p:spPr>
            <a:xfrm>
              <a:off x="5510357" y="4521013"/>
              <a:ext cx="217392" cy="200909"/>
            </a:xfrm>
            <a:prstGeom prst="rect">
              <a:avLst/>
            </a:prstGeom>
          </p:spPr>
        </p:pic>
        <p:sp>
          <p:nvSpPr>
            <p:cNvPr id="110" name="object 110">
              <a:extLst>
                <a:ext uri="{FF2B5EF4-FFF2-40B4-BE49-F238E27FC236}">
                  <a16:creationId xmlns:a16="http://schemas.microsoft.com/office/drawing/2014/main" id="{CBC3A437-1E2B-1208-D831-3651B46A58A1}"/>
                </a:ext>
              </a:extLst>
            </p:cNvPr>
            <p:cNvSpPr/>
            <p:nvPr/>
          </p:nvSpPr>
          <p:spPr>
            <a:xfrm>
              <a:off x="5690946" y="4086021"/>
              <a:ext cx="351790" cy="648335"/>
            </a:xfrm>
            <a:custGeom>
              <a:avLst/>
              <a:gdLst/>
              <a:ahLst/>
              <a:cxnLst/>
              <a:rect l="l" t="t" r="r" b="b"/>
              <a:pathLst>
                <a:path w="351789" h="648335">
                  <a:moveTo>
                    <a:pt x="344817" y="88671"/>
                  </a:moveTo>
                  <a:lnTo>
                    <a:pt x="299453" y="52197"/>
                  </a:lnTo>
                  <a:lnTo>
                    <a:pt x="259626" y="30111"/>
                  </a:lnTo>
                  <a:lnTo>
                    <a:pt x="216611" y="13716"/>
                  </a:lnTo>
                  <a:lnTo>
                    <a:pt x="170916" y="3505"/>
                  </a:lnTo>
                  <a:lnTo>
                    <a:pt x="123037" y="0"/>
                  </a:lnTo>
                  <a:lnTo>
                    <a:pt x="75158" y="3505"/>
                  </a:lnTo>
                  <a:lnTo>
                    <a:pt x="29451" y="13716"/>
                  </a:lnTo>
                  <a:lnTo>
                    <a:pt x="11023" y="20739"/>
                  </a:lnTo>
                  <a:lnTo>
                    <a:pt x="23304" y="28232"/>
                  </a:lnTo>
                  <a:lnTo>
                    <a:pt x="88569" y="57670"/>
                  </a:lnTo>
                  <a:lnTo>
                    <a:pt x="131216" y="70840"/>
                  </a:lnTo>
                  <a:lnTo>
                    <a:pt x="180835" y="81495"/>
                  </a:lnTo>
                  <a:lnTo>
                    <a:pt x="237604" y="88519"/>
                  </a:lnTo>
                  <a:lnTo>
                    <a:pt x="301739" y="90830"/>
                  </a:lnTo>
                  <a:lnTo>
                    <a:pt x="344817" y="88671"/>
                  </a:lnTo>
                  <a:close/>
                </a:path>
                <a:path w="351789" h="648335">
                  <a:moveTo>
                    <a:pt x="351688" y="552424"/>
                  </a:moveTo>
                  <a:lnTo>
                    <a:pt x="343065" y="552424"/>
                  </a:lnTo>
                  <a:lnTo>
                    <a:pt x="303187" y="553783"/>
                  </a:lnTo>
                  <a:lnTo>
                    <a:pt x="262572" y="556768"/>
                  </a:lnTo>
                  <a:lnTo>
                    <a:pt x="222707" y="561797"/>
                  </a:lnTo>
                  <a:lnTo>
                    <a:pt x="163664" y="572960"/>
                  </a:lnTo>
                  <a:lnTo>
                    <a:pt x="109448" y="586409"/>
                  </a:lnTo>
                  <a:lnTo>
                    <a:pt x="60909" y="601002"/>
                  </a:lnTo>
                  <a:lnTo>
                    <a:pt x="18897" y="615632"/>
                  </a:lnTo>
                  <a:lnTo>
                    <a:pt x="0" y="623036"/>
                  </a:lnTo>
                  <a:lnTo>
                    <a:pt x="29451" y="634263"/>
                  </a:lnTo>
                  <a:lnTo>
                    <a:pt x="75158" y="644474"/>
                  </a:lnTo>
                  <a:lnTo>
                    <a:pt x="123024" y="647979"/>
                  </a:lnTo>
                  <a:lnTo>
                    <a:pt x="170916" y="644474"/>
                  </a:lnTo>
                  <a:lnTo>
                    <a:pt x="216611" y="634263"/>
                  </a:lnTo>
                  <a:lnTo>
                    <a:pt x="259626" y="617867"/>
                  </a:lnTo>
                  <a:lnTo>
                    <a:pt x="299453" y="595782"/>
                  </a:lnTo>
                  <a:lnTo>
                    <a:pt x="335597" y="568515"/>
                  </a:lnTo>
                  <a:lnTo>
                    <a:pt x="351688" y="552424"/>
                  </a:lnTo>
                  <a:close/>
                </a:path>
              </a:pathLst>
            </a:custGeom>
            <a:solidFill>
              <a:srgbClr val="D5E15B">
                <a:alpha val="69999"/>
              </a:srgbClr>
            </a:solidFill>
          </p:spPr>
          <p:txBody>
            <a:bodyPr wrap="square" lIns="0" tIns="0" rIns="0" bIns="0" rtlCol="0"/>
            <a:lstStyle/>
            <a:p>
              <a:endParaRPr/>
            </a:p>
          </p:txBody>
        </p:sp>
        <p:pic>
          <p:nvPicPr>
            <p:cNvPr id="111" name="object 111">
              <a:extLst>
                <a:ext uri="{FF2B5EF4-FFF2-40B4-BE49-F238E27FC236}">
                  <a16:creationId xmlns:a16="http://schemas.microsoft.com/office/drawing/2014/main" id="{77900E4B-D50E-4D16-302C-D8B1E64846A7}"/>
                </a:ext>
              </a:extLst>
            </p:cNvPr>
            <p:cNvPicPr/>
            <p:nvPr/>
          </p:nvPicPr>
          <p:blipFill>
            <a:blip r:embed="rId26" cstate="print"/>
            <a:stretch>
              <a:fillRect/>
            </a:stretch>
          </p:blipFill>
          <p:spPr>
            <a:xfrm>
              <a:off x="5614733" y="4229154"/>
              <a:ext cx="398509" cy="361706"/>
            </a:xfrm>
            <a:prstGeom prst="rect">
              <a:avLst/>
            </a:prstGeom>
          </p:spPr>
        </p:pic>
      </p:grpSp>
      <p:grpSp>
        <p:nvGrpSpPr>
          <p:cNvPr id="114" name="object 114">
            <a:extLst>
              <a:ext uri="{FF2B5EF4-FFF2-40B4-BE49-F238E27FC236}">
                <a16:creationId xmlns:a16="http://schemas.microsoft.com/office/drawing/2014/main" id="{B699B479-0FE6-B0BE-D8D4-30EA228A662A}"/>
              </a:ext>
            </a:extLst>
          </p:cNvPr>
          <p:cNvGrpSpPr/>
          <p:nvPr/>
        </p:nvGrpSpPr>
        <p:grpSpPr>
          <a:xfrm>
            <a:off x="2177986" y="6372009"/>
            <a:ext cx="720090" cy="657225"/>
            <a:chOff x="2177986" y="6372009"/>
            <a:chExt cx="720090" cy="657225"/>
          </a:xfrm>
        </p:grpSpPr>
        <p:sp>
          <p:nvSpPr>
            <p:cNvPr id="115" name="object 115">
              <a:extLst>
                <a:ext uri="{FF2B5EF4-FFF2-40B4-BE49-F238E27FC236}">
                  <a16:creationId xmlns:a16="http://schemas.microsoft.com/office/drawing/2014/main" id="{B5B04E43-FE4C-7FC2-3087-348F5D3D04C9}"/>
                </a:ext>
              </a:extLst>
            </p:cNvPr>
            <p:cNvSpPr/>
            <p:nvPr/>
          </p:nvSpPr>
          <p:spPr>
            <a:xfrm>
              <a:off x="2177986" y="6372009"/>
              <a:ext cx="720090" cy="144145"/>
            </a:xfrm>
            <a:custGeom>
              <a:avLst/>
              <a:gdLst/>
              <a:ahLst/>
              <a:cxnLst/>
              <a:rect l="l" t="t" r="r" b="b"/>
              <a:pathLst>
                <a:path w="720089" h="144145">
                  <a:moveTo>
                    <a:pt x="648004" y="0"/>
                  </a:moveTo>
                  <a:lnTo>
                    <a:pt x="71996" y="0"/>
                  </a:lnTo>
                  <a:lnTo>
                    <a:pt x="44041" y="5680"/>
                  </a:lnTo>
                  <a:lnTo>
                    <a:pt x="21148" y="21148"/>
                  </a:lnTo>
                  <a:lnTo>
                    <a:pt x="5680" y="44041"/>
                  </a:lnTo>
                  <a:lnTo>
                    <a:pt x="0" y="71996"/>
                  </a:lnTo>
                  <a:lnTo>
                    <a:pt x="5680" y="99951"/>
                  </a:lnTo>
                  <a:lnTo>
                    <a:pt x="21148" y="122843"/>
                  </a:lnTo>
                  <a:lnTo>
                    <a:pt x="44041" y="138311"/>
                  </a:lnTo>
                  <a:lnTo>
                    <a:pt x="71996" y="143992"/>
                  </a:lnTo>
                  <a:lnTo>
                    <a:pt x="648004" y="143992"/>
                  </a:lnTo>
                  <a:lnTo>
                    <a:pt x="675959" y="138311"/>
                  </a:lnTo>
                  <a:lnTo>
                    <a:pt x="698852" y="122843"/>
                  </a:lnTo>
                  <a:lnTo>
                    <a:pt x="714320" y="99951"/>
                  </a:lnTo>
                  <a:lnTo>
                    <a:pt x="720001" y="71996"/>
                  </a:lnTo>
                  <a:lnTo>
                    <a:pt x="714320" y="44041"/>
                  </a:lnTo>
                  <a:lnTo>
                    <a:pt x="698852" y="21148"/>
                  </a:lnTo>
                  <a:lnTo>
                    <a:pt x="675959" y="5680"/>
                  </a:lnTo>
                  <a:lnTo>
                    <a:pt x="648004" y="0"/>
                  </a:lnTo>
                  <a:close/>
                </a:path>
              </a:pathLst>
            </a:custGeom>
            <a:solidFill>
              <a:srgbClr val="808285"/>
            </a:solidFill>
          </p:spPr>
          <p:txBody>
            <a:bodyPr wrap="square" lIns="0" tIns="0" rIns="0" bIns="0" rtlCol="0"/>
            <a:lstStyle/>
            <a:p>
              <a:endParaRPr/>
            </a:p>
          </p:txBody>
        </p:sp>
        <p:sp>
          <p:nvSpPr>
            <p:cNvPr id="116" name="object 116">
              <a:extLst>
                <a:ext uri="{FF2B5EF4-FFF2-40B4-BE49-F238E27FC236}">
                  <a16:creationId xmlns:a16="http://schemas.microsoft.com/office/drawing/2014/main" id="{F284C387-789C-2B93-28DA-BCF2353BE0A4}"/>
                </a:ext>
              </a:extLst>
            </p:cNvPr>
            <p:cNvSpPr/>
            <p:nvPr/>
          </p:nvSpPr>
          <p:spPr>
            <a:xfrm>
              <a:off x="2177986" y="6543014"/>
              <a:ext cx="720090" cy="486409"/>
            </a:xfrm>
            <a:custGeom>
              <a:avLst/>
              <a:gdLst/>
              <a:ahLst/>
              <a:cxnLst/>
              <a:rect l="l" t="t" r="r" b="b"/>
              <a:pathLst>
                <a:path w="720089" h="486409">
                  <a:moveTo>
                    <a:pt x="720001" y="413994"/>
                  </a:moveTo>
                  <a:lnTo>
                    <a:pt x="714311" y="386041"/>
                  </a:lnTo>
                  <a:lnTo>
                    <a:pt x="698842" y="363143"/>
                  </a:lnTo>
                  <a:lnTo>
                    <a:pt x="675957" y="347687"/>
                  </a:lnTo>
                  <a:lnTo>
                    <a:pt x="648004" y="341998"/>
                  </a:lnTo>
                  <a:lnTo>
                    <a:pt x="71996" y="341998"/>
                  </a:lnTo>
                  <a:lnTo>
                    <a:pt x="44030" y="347687"/>
                  </a:lnTo>
                  <a:lnTo>
                    <a:pt x="21145" y="363143"/>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89" h="486409">
                  <a:moveTo>
                    <a:pt x="720001" y="243001"/>
                  </a:moveTo>
                  <a:lnTo>
                    <a:pt x="714311" y="215036"/>
                  </a:lnTo>
                  <a:lnTo>
                    <a:pt x="698842" y="192151"/>
                  </a:lnTo>
                  <a:lnTo>
                    <a:pt x="675957" y="176682"/>
                  </a:lnTo>
                  <a:lnTo>
                    <a:pt x="648004" y="171005"/>
                  </a:lnTo>
                  <a:lnTo>
                    <a:pt x="71996" y="171005"/>
                  </a:lnTo>
                  <a:lnTo>
                    <a:pt x="44030" y="176682"/>
                  </a:lnTo>
                  <a:lnTo>
                    <a:pt x="21145" y="192151"/>
                  </a:lnTo>
                  <a:lnTo>
                    <a:pt x="5676" y="215036"/>
                  </a:lnTo>
                  <a:lnTo>
                    <a:pt x="0" y="243001"/>
                  </a:lnTo>
                  <a:lnTo>
                    <a:pt x="5676" y="270954"/>
                  </a:lnTo>
                  <a:lnTo>
                    <a:pt x="21145" y="293839"/>
                  </a:lnTo>
                  <a:lnTo>
                    <a:pt x="44030" y="309308"/>
                  </a:lnTo>
                  <a:lnTo>
                    <a:pt x="71996" y="314998"/>
                  </a:lnTo>
                  <a:lnTo>
                    <a:pt x="648004" y="314998"/>
                  </a:lnTo>
                  <a:lnTo>
                    <a:pt x="675957" y="309308"/>
                  </a:lnTo>
                  <a:lnTo>
                    <a:pt x="698842" y="293839"/>
                  </a:lnTo>
                  <a:lnTo>
                    <a:pt x="714311" y="270954"/>
                  </a:lnTo>
                  <a:lnTo>
                    <a:pt x="720001" y="243001"/>
                  </a:lnTo>
                  <a:close/>
                </a:path>
                <a:path w="720089" h="486409">
                  <a:moveTo>
                    <a:pt x="720001" y="71996"/>
                  </a:moveTo>
                  <a:lnTo>
                    <a:pt x="714311" y="44043"/>
                  </a:lnTo>
                  <a:lnTo>
                    <a:pt x="698842" y="21145"/>
                  </a:lnTo>
                  <a:lnTo>
                    <a:pt x="675957" y="5676"/>
                  </a:lnTo>
                  <a:lnTo>
                    <a:pt x="648004" y="0"/>
                  </a:lnTo>
                  <a:lnTo>
                    <a:pt x="71996" y="0"/>
                  </a:lnTo>
                  <a:lnTo>
                    <a:pt x="44030" y="5676"/>
                  </a:lnTo>
                  <a:lnTo>
                    <a:pt x="21145" y="21145"/>
                  </a:lnTo>
                  <a:lnTo>
                    <a:pt x="5676" y="44043"/>
                  </a:lnTo>
                  <a:lnTo>
                    <a:pt x="0" y="71996"/>
                  </a:lnTo>
                  <a:lnTo>
                    <a:pt x="5676" y="99949"/>
                  </a:lnTo>
                  <a:lnTo>
                    <a:pt x="21145" y="122847"/>
                  </a:lnTo>
                  <a:lnTo>
                    <a:pt x="44030" y="138315"/>
                  </a:lnTo>
                  <a:lnTo>
                    <a:pt x="71996" y="143992"/>
                  </a:lnTo>
                  <a:lnTo>
                    <a:pt x="648004" y="143992"/>
                  </a:lnTo>
                  <a:lnTo>
                    <a:pt x="675957" y="138315"/>
                  </a:lnTo>
                  <a:lnTo>
                    <a:pt x="698842" y="122847"/>
                  </a:lnTo>
                  <a:lnTo>
                    <a:pt x="714311" y="99949"/>
                  </a:lnTo>
                  <a:lnTo>
                    <a:pt x="720001" y="71996"/>
                  </a:lnTo>
                  <a:close/>
                </a:path>
              </a:pathLst>
            </a:custGeom>
            <a:solidFill>
              <a:srgbClr val="808285"/>
            </a:solidFill>
          </p:spPr>
          <p:txBody>
            <a:bodyPr wrap="square" lIns="0" tIns="0" rIns="0" bIns="0" rtlCol="0"/>
            <a:lstStyle/>
            <a:p>
              <a:endParaRPr/>
            </a:p>
          </p:txBody>
        </p:sp>
      </p:grpSp>
      <p:sp>
        <p:nvSpPr>
          <p:cNvPr id="119" name="object 119">
            <a:extLst>
              <a:ext uri="{FF2B5EF4-FFF2-40B4-BE49-F238E27FC236}">
                <a16:creationId xmlns:a16="http://schemas.microsoft.com/office/drawing/2014/main" id="{29D14FC9-32B6-0A64-D93F-C686837C6E18}"/>
              </a:ext>
            </a:extLst>
          </p:cNvPr>
          <p:cNvSpPr/>
          <p:nvPr/>
        </p:nvSpPr>
        <p:spPr>
          <a:xfrm>
            <a:off x="7379982" y="6372009"/>
            <a:ext cx="720090" cy="657225"/>
          </a:xfrm>
          <a:custGeom>
            <a:avLst/>
            <a:gdLst/>
            <a:ahLst/>
            <a:cxnLst/>
            <a:rect l="l" t="t" r="r" b="b"/>
            <a:pathLst>
              <a:path w="720090" h="657225">
                <a:moveTo>
                  <a:pt x="720001" y="585000"/>
                </a:moveTo>
                <a:lnTo>
                  <a:pt x="714311" y="557047"/>
                </a:lnTo>
                <a:lnTo>
                  <a:pt x="698855" y="534149"/>
                </a:lnTo>
                <a:lnTo>
                  <a:pt x="675957" y="518693"/>
                </a:lnTo>
                <a:lnTo>
                  <a:pt x="648004" y="513003"/>
                </a:lnTo>
                <a:lnTo>
                  <a:pt x="71996" y="513003"/>
                </a:lnTo>
                <a:lnTo>
                  <a:pt x="44043" y="518693"/>
                </a:lnTo>
                <a:lnTo>
                  <a:pt x="21145" y="534149"/>
                </a:lnTo>
                <a:lnTo>
                  <a:pt x="5676" y="557047"/>
                </a:lnTo>
                <a:lnTo>
                  <a:pt x="0" y="585000"/>
                </a:lnTo>
                <a:lnTo>
                  <a:pt x="5676" y="612952"/>
                </a:lnTo>
                <a:lnTo>
                  <a:pt x="21145" y="635850"/>
                </a:lnTo>
                <a:lnTo>
                  <a:pt x="44043" y="651319"/>
                </a:lnTo>
                <a:lnTo>
                  <a:pt x="71996" y="656996"/>
                </a:lnTo>
                <a:lnTo>
                  <a:pt x="648004" y="656996"/>
                </a:lnTo>
                <a:lnTo>
                  <a:pt x="675957" y="651319"/>
                </a:lnTo>
                <a:lnTo>
                  <a:pt x="698855" y="635850"/>
                </a:lnTo>
                <a:lnTo>
                  <a:pt x="714311" y="612952"/>
                </a:lnTo>
                <a:lnTo>
                  <a:pt x="720001" y="585000"/>
                </a:lnTo>
                <a:close/>
              </a:path>
              <a:path w="720090" h="657225">
                <a:moveTo>
                  <a:pt x="720001" y="414007"/>
                </a:moveTo>
                <a:lnTo>
                  <a:pt x="714311" y="386041"/>
                </a:lnTo>
                <a:lnTo>
                  <a:pt x="698855" y="363156"/>
                </a:lnTo>
                <a:lnTo>
                  <a:pt x="675957" y="347687"/>
                </a:lnTo>
                <a:lnTo>
                  <a:pt x="648004" y="342011"/>
                </a:lnTo>
                <a:lnTo>
                  <a:pt x="71996" y="342011"/>
                </a:lnTo>
                <a:lnTo>
                  <a:pt x="44043" y="347687"/>
                </a:lnTo>
                <a:lnTo>
                  <a:pt x="21145" y="363156"/>
                </a:lnTo>
                <a:lnTo>
                  <a:pt x="5676" y="386041"/>
                </a:lnTo>
                <a:lnTo>
                  <a:pt x="0" y="414007"/>
                </a:lnTo>
                <a:lnTo>
                  <a:pt x="5676" y="441960"/>
                </a:lnTo>
                <a:lnTo>
                  <a:pt x="21145" y="464845"/>
                </a:lnTo>
                <a:lnTo>
                  <a:pt x="44043" y="480314"/>
                </a:lnTo>
                <a:lnTo>
                  <a:pt x="71996" y="486003"/>
                </a:lnTo>
                <a:lnTo>
                  <a:pt x="648004" y="486003"/>
                </a:lnTo>
                <a:lnTo>
                  <a:pt x="675957" y="480314"/>
                </a:lnTo>
                <a:lnTo>
                  <a:pt x="698855" y="464845"/>
                </a:lnTo>
                <a:lnTo>
                  <a:pt x="714311" y="441960"/>
                </a:lnTo>
                <a:lnTo>
                  <a:pt x="720001" y="414007"/>
                </a:lnTo>
                <a:close/>
              </a:path>
              <a:path w="720090" h="657225">
                <a:moveTo>
                  <a:pt x="720001" y="243001"/>
                </a:moveTo>
                <a:lnTo>
                  <a:pt x="714311"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52"/>
                </a:lnTo>
                <a:lnTo>
                  <a:pt x="44043" y="309321"/>
                </a:lnTo>
                <a:lnTo>
                  <a:pt x="71996" y="314998"/>
                </a:lnTo>
                <a:lnTo>
                  <a:pt x="648004" y="314998"/>
                </a:lnTo>
                <a:lnTo>
                  <a:pt x="675957" y="309321"/>
                </a:lnTo>
                <a:lnTo>
                  <a:pt x="698855" y="293852"/>
                </a:lnTo>
                <a:lnTo>
                  <a:pt x="714311" y="270954"/>
                </a:lnTo>
                <a:lnTo>
                  <a:pt x="720001" y="243001"/>
                </a:lnTo>
                <a:close/>
              </a:path>
              <a:path w="720090" h="657225">
                <a:moveTo>
                  <a:pt x="720001" y="71996"/>
                </a:moveTo>
                <a:lnTo>
                  <a:pt x="714311" y="44043"/>
                </a:lnTo>
                <a:lnTo>
                  <a:pt x="698855" y="21158"/>
                </a:lnTo>
                <a:lnTo>
                  <a:pt x="675957" y="5689"/>
                </a:lnTo>
                <a:lnTo>
                  <a:pt x="648004" y="0"/>
                </a:lnTo>
                <a:lnTo>
                  <a:pt x="71996" y="0"/>
                </a:lnTo>
                <a:lnTo>
                  <a:pt x="44043" y="5689"/>
                </a:lnTo>
                <a:lnTo>
                  <a:pt x="21145" y="21158"/>
                </a:lnTo>
                <a:lnTo>
                  <a:pt x="5676" y="44043"/>
                </a:lnTo>
                <a:lnTo>
                  <a:pt x="0" y="71996"/>
                </a:lnTo>
                <a:lnTo>
                  <a:pt x="5676" y="99961"/>
                </a:lnTo>
                <a:lnTo>
                  <a:pt x="21145" y="122847"/>
                </a:lnTo>
                <a:lnTo>
                  <a:pt x="44043" y="138315"/>
                </a:lnTo>
                <a:lnTo>
                  <a:pt x="71996" y="143992"/>
                </a:lnTo>
                <a:lnTo>
                  <a:pt x="648004" y="143992"/>
                </a:lnTo>
                <a:lnTo>
                  <a:pt x="675957" y="138315"/>
                </a:lnTo>
                <a:lnTo>
                  <a:pt x="698855" y="122847"/>
                </a:lnTo>
                <a:lnTo>
                  <a:pt x="714311" y="99961"/>
                </a:lnTo>
                <a:lnTo>
                  <a:pt x="720001" y="71996"/>
                </a:lnTo>
                <a:close/>
              </a:path>
            </a:pathLst>
          </a:custGeom>
          <a:solidFill>
            <a:srgbClr val="808285"/>
          </a:solidFill>
        </p:spPr>
        <p:txBody>
          <a:bodyPr wrap="square" lIns="0" tIns="0" rIns="0" bIns="0" rtlCol="0"/>
          <a:lstStyle/>
          <a:p>
            <a:endParaRPr/>
          </a:p>
        </p:txBody>
      </p:sp>
      <p:sp>
        <p:nvSpPr>
          <p:cNvPr id="124" name="object 124">
            <a:extLst>
              <a:ext uri="{FF2B5EF4-FFF2-40B4-BE49-F238E27FC236}">
                <a16:creationId xmlns:a16="http://schemas.microsoft.com/office/drawing/2014/main" id="{A3300B3D-17C3-6424-388C-B9BA1DBB05CB}"/>
              </a:ext>
            </a:extLst>
          </p:cNvPr>
          <p:cNvSpPr txBox="1"/>
          <p:nvPr/>
        </p:nvSpPr>
        <p:spPr>
          <a:xfrm>
            <a:off x="1025982" y="4592370"/>
            <a:ext cx="4176395" cy="134652"/>
          </a:xfrm>
          <a:prstGeom prst="rect">
            <a:avLst/>
          </a:prstGeom>
        </p:spPr>
        <p:txBody>
          <a:bodyPr vert="horz" wrap="square" lIns="0" tIns="11430" rIns="0" bIns="0" rtlCol="0">
            <a:spAutoFit/>
          </a:bodyPr>
          <a:lstStyle/>
          <a:p>
            <a:pPr marL="179705">
              <a:lnSpc>
                <a:spcPct val="100000"/>
              </a:lnSpc>
              <a:spcBef>
                <a:spcPts val="90"/>
              </a:spcBef>
            </a:pPr>
            <a:r>
              <a:rPr lang="ja-JP" altLang="en-US" sz="800" b="1" dirty="0" smtClean="0">
                <a:solidFill>
                  <a:srgbClr val="FFFFFF"/>
                </a:solidFill>
                <a:latin typeface="Yu Gothic" panose="020B0400000000000000" pitchFamily="34" charset="-128"/>
                <a:ea typeface="Yu Gothic" panose="020B0400000000000000" pitchFamily="34" charset="-128"/>
                <a:cs typeface="Yu Gothic Pr6N B"/>
              </a:rPr>
              <a:t>三浦半島食</a:t>
            </a:r>
            <a:r>
              <a:rPr lang="ja-JP" altLang="en-US" sz="800" b="1" dirty="0">
                <a:solidFill>
                  <a:srgbClr val="FFFFFF"/>
                </a:solidFill>
                <a:latin typeface="Yu Gothic" panose="020B0400000000000000" pitchFamily="34" charset="-128"/>
                <a:ea typeface="Yu Gothic" panose="020B0400000000000000" pitchFamily="34" charset="-128"/>
                <a:cs typeface="Yu Gothic Pr6N B"/>
              </a:rPr>
              <a:t>彩</a:t>
            </a:r>
            <a:r>
              <a:rPr lang="en" altLang="ja-JP" sz="800" b="1" dirty="0">
                <a:solidFill>
                  <a:srgbClr val="FFFFFF"/>
                </a:solidFill>
                <a:latin typeface="Yu Gothic" panose="020B0400000000000000" pitchFamily="34" charset="-128"/>
                <a:ea typeface="Yu Gothic" panose="020B0400000000000000" pitchFamily="34" charset="-128"/>
                <a:cs typeface="Yu Gothic Pr6N B"/>
              </a:rPr>
              <a:t>NETWORK</a:t>
            </a:r>
            <a:endParaRPr lang="en" altLang="ja-JP" sz="800" b="1" dirty="0">
              <a:latin typeface="Yu Gothic" panose="020B0400000000000000" pitchFamily="34" charset="-128"/>
              <a:ea typeface="Yu Gothic" panose="020B0400000000000000" pitchFamily="34" charset="-128"/>
              <a:cs typeface="Yu Gothic Pr6N B"/>
            </a:endParaRPr>
          </a:p>
        </p:txBody>
      </p:sp>
      <p:sp>
        <p:nvSpPr>
          <p:cNvPr id="126" name="object 126">
            <a:extLst>
              <a:ext uri="{FF2B5EF4-FFF2-40B4-BE49-F238E27FC236}">
                <a16:creationId xmlns:a16="http://schemas.microsoft.com/office/drawing/2014/main" id="{37769CCB-1C1E-F13A-9860-95BC8EE29EBB}"/>
              </a:ext>
            </a:extLst>
          </p:cNvPr>
          <p:cNvSpPr txBox="1"/>
          <p:nvPr/>
        </p:nvSpPr>
        <p:spPr>
          <a:xfrm>
            <a:off x="6227991" y="4592370"/>
            <a:ext cx="4176395" cy="134652"/>
          </a:xfrm>
          <a:prstGeom prst="rect">
            <a:avLst/>
          </a:prstGeom>
        </p:spPr>
        <p:txBody>
          <a:bodyPr vert="horz" wrap="square" lIns="0" tIns="11430" rIns="0" bIns="0" rtlCol="0">
            <a:spAutoFit/>
          </a:bodyPr>
          <a:lstStyle/>
          <a:p>
            <a:pPr marL="179705">
              <a:spcBef>
                <a:spcPts val="90"/>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観音崎自然博物館</a:t>
            </a:r>
            <a:endParaRPr sz="800" b="1" dirty="0">
              <a:latin typeface="Yu Gothic" panose="020B0400000000000000" pitchFamily="34" charset="-128"/>
              <a:ea typeface="Yu Gothic" panose="020B0400000000000000" pitchFamily="34" charset="-128"/>
              <a:cs typeface="Yu Gothic Pr6N B"/>
            </a:endParaRPr>
          </a:p>
        </p:txBody>
      </p:sp>
      <p:sp>
        <p:nvSpPr>
          <p:cNvPr id="129" name="object 129">
            <a:extLst>
              <a:ext uri="{FF2B5EF4-FFF2-40B4-BE49-F238E27FC236}">
                <a16:creationId xmlns:a16="http://schemas.microsoft.com/office/drawing/2014/main" id="{94546980-7CEC-3297-DE20-D666634A5D6B}"/>
              </a:ext>
            </a:extLst>
          </p:cNvPr>
          <p:cNvSpPr txBox="1"/>
          <p:nvPr/>
        </p:nvSpPr>
        <p:spPr>
          <a:xfrm>
            <a:off x="7367297" y="4797121"/>
            <a:ext cx="2977790" cy="582211"/>
          </a:xfrm>
          <a:prstGeom prst="rect">
            <a:avLst/>
          </a:prstGeom>
        </p:spPr>
        <p:txBody>
          <a:bodyPr vert="horz" wrap="square" lIns="0" tIns="12065" rIns="0" bIns="0" rtlCol="0">
            <a:spAutoFit/>
          </a:bodyPr>
          <a:lstStyle/>
          <a:p>
            <a:pPr marR="12700" algn="just">
              <a:lnSpc>
                <a:spcPct val="118100"/>
              </a:lnSpc>
            </a:pP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三浦半島と東京湾の自然や生物を展示</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川の上流から河口</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浅い海から深海の生物と環境について学ぶことができます</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磯の生物観察会</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森の観察会</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標本づくりのワークショップ</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10">
                <a:solidFill>
                  <a:srgbClr val="231F20"/>
                </a:solidFill>
                <a:latin typeface="Yu Gothic Medium" panose="020B0400000000000000" pitchFamily="34" charset="-128"/>
                <a:ea typeface="Yu Gothic Medium" panose="020B0400000000000000" pitchFamily="34" charset="-128"/>
                <a:cs typeface="Yu Gothic Pr6N M"/>
              </a:rPr>
              <a:t>専門学芸員によるレクチャーなど</a:t>
            </a:r>
            <a:r>
              <a:rPr lang="en-US" altLang="ja-JP" sz="800" spc="-1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10">
              <a:latin typeface="Yu Gothic Medium" panose="020B0400000000000000" pitchFamily="34" charset="-128"/>
              <a:ea typeface="Yu Gothic Medium" panose="020B0400000000000000" pitchFamily="34" charset="-128"/>
              <a:cs typeface="Yu Gothic Pr6N M"/>
            </a:endParaRPr>
          </a:p>
        </p:txBody>
      </p:sp>
      <p:sp>
        <p:nvSpPr>
          <p:cNvPr id="132" name="object 132">
            <a:extLst>
              <a:ext uri="{FF2B5EF4-FFF2-40B4-BE49-F238E27FC236}">
                <a16:creationId xmlns:a16="http://schemas.microsoft.com/office/drawing/2014/main" id="{EA6B9872-BC44-A2F1-598E-25E412831880}"/>
              </a:ext>
            </a:extLst>
          </p:cNvPr>
          <p:cNvSpPr txBox="1"/>
          <p:nvPr/>
        </p:nvSpPr>
        <p:spPr>
          <a:xfrm>
            <a:off x="2165294" y="4797121"/>
            <a:ext cx="3036957" cy="582211"/>
          </a:xfrm>
          <a:prstGeom prst="rect">
            <a:avLst/>
          </a:prstGeom>
        </p:spPr>
        <p:txBody>
          <a:bodyPr vert="horz" wrap="square" lIns="0" tIns="12065" rIns="0" bIns="0" rtlCol="0">
            <a:spAutoFit/>
          </a:bodyPr>
          <a:lstStyle/>
          <a:p>
            <a:pPr marR="5080" algn="just">
              <a:lnSpc>
                <a:spcPct val="118100"/>
              </a:lnSpc>
            </a:pP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三浦半島の農家･漁師</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三浦半島産の食材を提供する飲食店やサービス業者</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en" altLang="ja-JP" sz="800" spc="30" dirty="0">
                <a:solidFill>
                  <a:srgbClr val="231F20"/>
                </a:solidFill>
                <a:latin typeface="Yu Gothic Medium" panose="020B0400000000000000" pitchFamily="34" charset="-128"/>
                <a:ea typeface="Yu Gothic Medium" panose="020B0400000000000000" pitchFamily="34" charset="-128"/>
                <a:cs typeface="Yu Gothic Pr6N M"/>
              </a:rPr>
              <a:t>IT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企業など</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多世代･多業者の方から三浦の生産品や流通、農業･水産業について学びます</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施設見学</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農業･水産業体験</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職業体験など</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30">
              <a:latin typeface="Yu Gothic Medium" panose="020B0400000000000000" pitchFamily="34" charset="-128"/>
              <a:ea typeface="Yu Gothic Medium" panose="020B0400000000000000" pitchFamily="34" charset="-128"/>
              <a:cs typeface="Yu Gothic Pr6N M"/>
            </a:endParaRPr>
          </a:p>
        </p:txBody>
      </p:sp>
      <p:sp>
        <p:nvSpPr>
          <p:cNvPr id="133" name="object 133">
            <a:extLst>
              <a:ext uri="{FF2B5EF4-FFF2-40B4-BE49-F238E27FC236}">
                <a16:creationId xmlns:a16="http://schemas.microsoft.com/office/drawing/2014/main" id="{4F4F1C5A-B3A9-AC43-5D09-FB9CE1940CDC}"/>
              </a:ext>
            </a:extLst>
          </p:cNvPr>
          <p:cNvSpPr/>
          <p:nvPr/>
        </p:nvSpPr>
        <p:spPr>
          <a:xfrm>
            <a:off x="2177986" y="2952013"/>
            <a:ext cx="720090" cy="657225"/>
          </a:xfrm>
          <a:custGeom>
            <a:avLst/>
            <a:gdLst/>
            <a:ahLst/>
            <a:cxnLst/>
            <a:rect l="l" t="t" r="r" b="b"/>
            <a:pathLst>
              <a:path w="720089" h="657225">
                <a:moveTo>
                  <a:pt x="720001" y="585000"/>
                </a:moveTo>
                <a:lnTo>
                  <a:pt x="714311" y="557047"/>
                </a:lnTo>
                <a:lnTo>
                  <a:pt x="698842" y="534149"/>
                </a:lnTo>
                <a:lnTo>
                  <a:pt x="675957" y="518680"/>
                </a:lnTo>
                <a:lnTo>
                  <a:pt x="648004" y="513003"/>
                </a:lnTo>
                <a:lnTo>
                  <a:pt x="71996" y="513003"/>
                </a:lnTo>
                <a:lnTo>
                  <a:pt x="44030" y="518680"/>
                </a:lnTo>
                <a:lnTo>
                  <a:pt x="21145" y="534149"/>
                </a:lnTo>
                <a:lnTo>
                  <a:pt x="5676" y="557047"/>
                </a:lnTo>
                <a:lnTo>
                  <a:pt x="0" y="585000"/>
                </a:lnTo>
                <a:lnTo>
                  <a:pt x="5676" y="612952"/>
                </a:lnTo>
                <a:lnTo>
                  <a:pt x="21145" y="635850"/>
                </a:lnTo>
                <a:lnTo>
                  <a:pt x="44030" y="651306"/>
                </a:lnTo>
                <a:lnTo>
                  <a:pt x="71996" y="656996"/>
                </a:lnTo>
                <a:lnTo>
                  <a:pt x="648004" y="656996"/>
                </a:lnTo>
                <a:lnTo>
                  <a:pt x="675957" y="651306"/>
                </a:lnTo>
                <a:lnTo>
                  <a:pt x="698842" y="635850"/>
                </a:lnTo>
                <a:lnTo>
                  <a:pt x="714311" y="612952"/>
                </a:lnTo>
                <a:lnTo>
                  <a:pt x="720001" y="585000"/>
                </a:lnTo>
                <a:close/>
              </a:path>
              <a:path w="720089" h="657225">
                <a:moveTo>
                  <a:pt x="720001" y="413994"/>
                </a:moveTo>
                <a:lnTo>
                  <a:pt x="714311" y="386041"/>
                </a:lnTo>
                <a:lnTo>
                  <a:pt x="698842" y="363156"/>
                </a:lnTo>
                <a:lnTo>
                  <a:pt x="675957" y="347687"/>
                </a:lnTo>
                <a:lnTo>
                  <a:pt x="648004" y="341998"/>
                </a:lnTo>
                <a:lnTo>
                  <a:pt x="71996" y="341998"/>
                </a:lnTo>
                <a:lnTo>
                  <a:pt x="44030" y="347687"/>
                </a:lnTo>
                <a:lnTo>
                  <a:pt x="21145" y="363156"/>
                </a:lnTo>
                <a:lnTo>
                  <a:pt x="5676" y="386041"/>
                </a:lnTo>
                <a:lnTo>
                  <a:pt x="0" y="413994"/>
                </a:lnTo>
                <a:lnTo>
                  <a:pt x="5676" y="441947"/>
                </a:lnTo>
                <a:lnTo>
                  <a:pt x="21145" y="464845"/>
                </a:lnTo>
                <a:lnTo>
                  <a:pt x="44030" y="480314"/>
                </a:lnTo>
                <a:lnTo>
                  <a:pt x="71996" y="485990"/>
                </a:lnTo>
                <a:lnTo>
                  <a:pt x="648004" y="485990"/>
                </a:lnTo>
                <a:lnTo>
                  <a:pt x="675957" y="480314"/>
                </a:lnTo>
                <a:lnTo>
                  <a:pt x="698842" y="464845"/>
                </a:lnTo>
                <a:lnTo>
                  <a:pt x="714311" y="441947"/>
                </a:lnTo>
                <a:lnTo>
                  <a:pt x="720001" y="413994"/>
                </a:lnTo>
                <a:close/>
              </a:path>
              <a:path w="720089" h="657225">
                <a:moveTo>
                  <a:pt x="720001" y="243001"/>
                </a:moveTo>
                <a:lnTo>
                  <a:pt x="714311" y="215049"/>
                </a:lnTo>
                <a:lnTo>
                  <a:pt x="698842" y="192151"/>
                </a:lnTo>
                <a:lnTo>
                  <a:pt x="675957" y="176682"/>
                </a:lnTo>
                <a:lnTo>
                  <a:pt x="648004" y="171005"/>
                </a:lnTo>
                <a:lnTo>
                  <a:pt x="71996" y="171005"/>
                </a:lnTo>
                <a:lnTo>
                  <a:pt x="44030" y="176682"/>
                </a:lnTo>
                <a:lnTo>
                  <a:pt x="21145" y="192151"/>
                </a:lnTo>
                <a:lnTo>
                  <a:pt x="5676" y="215049"/>
                </a:lnTo>
                <a:lnTo>
                  <a:pt x="0" y="243001"/>
                </a:lnTo>
                <a:lnTo>
                  <a:pt x="5676" y="270954"/>
                </a:lnTo>
                <a:lnTo>
                  <a:pt x="21145" y="293839"/>
                </a:lnTo>
                <a:lnTo>
                  <a:pt x="44030" y="309308"/>
                </a:lnTo>
                <a:lnTo>
                  <a:pt x="71996" y="314998"/>
                </a:lnTo>
                <a:lnTo>
                  <a:pt x="648004" y="314998"/>
                </a:lnTo>
                <a:lnTo>
                  <a:pt x="675957" y="309308"/>
                </a:lnTo>
                <a:lnTo>
                  <a:pt x="698842" y="293839"/>
                </a:lnTo>
                <a:lnTo>
                  <a:pt x="714311" y="270954"/>
                </a:lnTo>
                <a:lnTo>
                  <a:pt x="720001" y="243001"/>
                </a:lnTo>
                <a:close/>
              </a:path>
              <a:path w="720089" h="657225">
                <a:moveTo>
                  <a:pt x="720001" y="71996"/>
                </a:moveTo>
                <a:lnTo>
                  <a:pt x="714311" y="44043"/>
                </a:lnTo>
                <a:lnTo>
                  <a:pt x="698842" y="21145"/>
                </a:lnTo>
                <a:lnTo>
                  <a:pt x="675957" y="5689"/>
                </a:lnTo>
                <a:lnTo>
                  <a:pt x="648004" y="0"/>
                </a:lnTo>
                <a:lnTo>
                  <a:pt x="71996" y="0"/>
                </a:lnTo>
                <a:lnTo>
                  <a:pt x="44030" y="5689"/>
                </a:lnTo>
                <a:lnTo>
                  <a:pt x="21145" y="21145"/>
                </a:lnTo>
                <a:lnTo>
                  <a:pt x="5676" y="44043"/>
                </a:lnTo>
                <a:lnTo>
                  <a:pt x="0" y="71996"/>
                </a:lnTo>
                <a:lnTo>
                  <a:pt x="5676" y="99949"/>
                </a:lnTo>
                <a:lnTo>
                  <a:pt x="21145" y="122847"/>
                </a:lnTo>
                <a:lnTo>
                  <a:pt x="44030" y="138315"/>
                </a:lnTo>
                <a:lnTo>
                  <a:pt x="71996" y="143992"/>
                </a:lnTo>
                <a:lnTo>
                  <a:pt x="648004" y="143992"/>
                </a:lnTo>
                <a:lnTo>
                  <a:pt x="675957" y="138315"/>
                </a:lnTo>
                <a:lnTo>
                  <a:pt x="698842" y="122847"/>
                </a:lnTo>
                <a:lnTo>
                  <a:pt x="714311" y="99949"/>
                </a:lnTo>
                <a:lnTo>
                  <a:pt x="720001" y="71996"/>
                </a:lnTo>
                <a:close/>
              </a:path>
            </a:pathLst>
          </a:custGeom>
          <a:solidFill>
            <a:srgbClr val="808285"/>
          </a:solidFill>
        </p:spPr>
        <p:txBody>
          <a:bodyPr wrap="square" lIns="0" tIns="0" rIns="0" bIns="0" rtlCol="0"/>
          <a:lstStyle/>
          <a:p>
            <a:endParaRPr/>
          </a:p>
        </p:txBody>
      </p:sp>
      <p:sp>
        <p:nvSpPr>
          <p:cNvPr id="135" name="object 135">
            <a:extLst>
              <a:ext uri="{FF2B5EF4-FFF2-40B4-BE49-F238E27FC236}">
                <a16:creationId xmlns:a16="http://schemas.microsoft.com/office/drawing/2014/main" id="{74DA0CA3-A35E-2219-2779-E5C6F3D2FD8F}"/>
              </a:ext>
            </a:extLst>
          </p:cNvPr>
          <p:cNvSpPr txBox="1"/>
          <p:nvPr/>
        </p:nvSpPr>
        <p:spPr>
          <a:xfrm>
            <a:off x="2177986" y="3641302"/>
            <a:ext cx="1970405" cy="228909"/>
          </a:xfrm>
          <a:prstGeom prst="rect">
            <a:avLst/>
          </a:prstGeom>
        </p:spPr>
        <p:txBody>
          <a:bodyPr vert="horz" wrap="square" lIns="0" tIns="13335" rIns="0" bIns="0" rtlCol="0">
            <a:spAutoFit/>
          </a:bodyPr>
          <a:lstStyle/>
          <a:p>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kumimoji="0" lang="en-US" altLang="ja-JP" sz="700" u="none" strike="noStrike" kern="0" cap="none" spc="30" normalizeH="0" baseline="0" noProof="0" dirty="0">
                <a:ln>
                  <a:noFill/>
                </a:ln>
                <a:solidFill>
                  <a:srgbClr val="231F20"/>
                </a:solidFill>
                <a:effectLst/>
                <a:uLnTx/>
                <a:uFillTx/>
                <a:latin typeface="Yu Gothic Medium" panose="020B0400000000000000" pitchFamily="34" charset="-128"/>
                <a:ea typeface="Yu Gothic Medium" panose="020B0400000000000000" pitchFamily="34" charset="-128"/>
                <a:cs typeface="Yu Gothic Pr6N M"/>
              </a:rPr>
              <a:t>046-888-0588</a:t>
            </a:r>
            <a:endParaRPr sz="700" spc="30" dirty="0">
              <a:latin typeface="Yu Gothic Medium" panose="020B0400000000000000" pitchFamily="34" charset="-128"/>
              <a:ea typeface="Yu Gothic Medium" panose="020B0400000000000000" pitchFamily="34" charset="-128"/>
              <a:cs typeface="Yu Gothic Pr6N M"/>
            </a:endParaRPr>
          </a:p>
          <a:p>
            <a:pPr>
              <a:lnSpc>
                <a:spcPct val="100000"/>
              </a:lnSpc>
            </a:pP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三浦市南下浦町上宮田</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1450-4</a:t>
            </a:r>
            <a:endParaRPr sz="700" spc="30" dirty="0">
              <a:latin typeface="Yu Gothic Medium" panose="020B0400000000000000" pitchFamily="34" charset="-128"/>
              <a:ea typeface="Yu Gothic Medium" panose="020B0400000000000000" pitchFamily="34" charset="-128"/>
              <a:cs typeface="Yu Gothic Pr6N M"/>
            </a:endParaRPr>
          </a:p>
        </p:txBody>
      </p:sp>
      <p:sp>
        <p:nvSpPr>
          <p:cNvPr id="136" name="object 136">
            <a:extLst>
              <a:ext uri="{FF2B5EF4-FFF2-40B4-BE49-F238E27FC236}">
                <a16:creationId xmlns:a16="http://schemas.microsoft.com/office/drawing/2014/main" id="{12185C55-DD85-CF7F-A5B9-45D286817619}"/>
              </a:ext>
            </a:extLst>
          </p:cNvPr>
          <p:cNvSpPr/>
          <p:nvPr/>
        </p:nvSpPr>
        <p:spPr>
          <a:xfrm>
            <a:off x="7379982" y="2952013"/>
            <a:ext cx="720090" cy="657225"/>
          </a:xfrm>
          <a:custGeom>
            <a:avLst/>
            <a:gdLst/>
            <a:ahLst/>
            <a:cxnLst/>
            <a:rect l="l" t="t" r="r" b="b"/>
            <a:pathLst>
              <a:path w="720090" h="657225">
                <a:moveTo>
                  <a:pt x="720001" y="585000"/>
                </a:moveTo>
                <a:lnTo>
                  <a:pt x="714311" y="557047"/>
                </a:lnTo>
                <a:lnTo>
                  <a:pt x="698855" y="534149"/>
                </a:lnTo>
                <a:lnTo>
                  <a:pt x="675957" y="518680"/>
                </a:lnTo>
                <a:lnTo>
                  <a:pt x="648004" y="513003"/>
                </a:lnTo>
                <a:lnTo>
                  <a:pt x="71996" y="513003"/>
                </a:lnTo>
                <a:lnTo>
                  <a:pt x="44043" y="518680"/>
                </a:lnTo>
                <a:lnTo>
                  <a:pt x="21145" y="534149"/>
                </a:lnTo>
                <a:lnTo>
                  <a:pt x="5676" y="557047"/>
                </a:lnTo>
                <a:lnTo>
                  <a:pt x="0" y="585000"/>
                </a:lnTo>
                <a:lnTo>
                  <a:pt x="5676" y="612952"/>
                </a:lnTo>
                <a:lnTo>
                  <a:pt x="21145" y="635850"/>
                </a:lnTo>
                <a:lnTo>
                  <a:pt x="44043" y="651306"/>
                </a:lnTo>
                <a:lnTo>
                  <a:pt x="71996" y="656996"/>
                </a:lnTo>
                <a:lnTo>
                  <a:pt x="648004" y="656996"/>
                </a:lnTo>
                <a:lnTo>
                  <a:pt x="675957" y="651306"/>
                </a:lnTo>
                <a:lnTo>
                  <a:pt x="698855" y="635850"/>
                </a:lnTo>
                <a:lnTo>
                  <a:pt x="714311" y="612952"/>
                </a:lnTo>
                <a:lnTo>
                  <a:pt x="720001" y="585000"/>
                </a:lnTo>
                <a:close/>
              </a:path>
              <a:path w="720090" h="657225">
                <a:moveTo>
                  <a:pt x="720001" y="413994"/>
                </a:moveTo>
                <a:lnTo>
                  <a:pt x="714311" y="386041"/>
                </a:lnTo>
                <a:lnTo>
                  <a:pt x="698855" y="363156"/>
                </a:lnTo>
                <a:lnTo>
                  <a:pt x="675957" y="347687"/>
                </a:lnTo>
                <a:lnTo>
                  <a:pt x="648004" y="341998"/>
                </a:lnTo>
                <a:lnTo>
                  <a:pt x="71996" y="341998"/>
                </a:lnTo>
                <a:lnTo>
                  <a:pt x="44043" y="347687"/>
                </a:lnTo>
                <a:lnTo>
                  <a:pt x="21145" y="363156"/>
                </a:lnTo>
                <a:lnTo>
                  <a:pt x="5676" y="386041"/>
                </a:lnTo>
                <a:lnTo>
                  <a:pt x="0" y="413994"/>
                </a:lnTo>
                <a:lnTo>
                  <a:pt x="5676" y="441947"/>
                </a:lnTo>
                <a:lnTo>
                  <a:pt x="21145" y="464845"/>
                </a:lnTo>
                <a:lnTo>
                  <a:pt x="44043" y="480314"/>
                </a:lnTo>
                <a:lnTo>
                  <a:pt x="71996" y="485990"/>
                </a:lnTo>
                <a:lnTo>
                  <a:pt x="648004" y="485990"/>
                </a:lnTo>
                <a:lnTo>
                  <a:pt x="675957" y="480314"/>
                </a:lnTo>
                <a:lnTo>
                  <a:pt x="698855" y="464845"/>
                </a:lnTo>
                <a:lnTo>
                  <a:pt x="714311" y="441947"/>
                </a:lnTo>
                <a:lnTo>
                  <a:pt x="720001" y="413994"/>
                </a:lnTo>
                <a:close/>
              </a:path>
              <a:path w="720090" h="657225">
                <a:moveTo>
                  <a:pt x="720001" y="243001"/>
                </a:moveTo>
                <a:lnTo>
                  <a:pt x="714311" y="215049"/>
                </a:lnTo>
                <a:lnTo>
                  <a:pt x="698855" y="192151"/>
                </a:lnTo>
                <a:lnTo>
                  <a:pt x="675957" y="176682"/>
                </a:lnTo>
                <a:lnTo>
                  <a:pt x="648004" y="171005"/>
                </a:lnTo>
                <a:lnTo>
                  <a:pt x="71996" y="171005"/>
                </a:lnTo>
                <a:lnTo>
                  <a:pt x="44043" y="176682"/>
                </a:lnTo>
                <a:lnTo>
                  <a:pt x="21145" y="192151"/>
                </a:lnTo>
                <a:lnTo>
                  <a:pt x="5676" y="215049"/>
                </a:lnTo>
                <a:lnTo>
                  <a:pt x="0" y="243001"/>
                </a:lnTo>
                <a:lnTo>
                  <a:pt x="5676" y="270954"/>
                </a:lnTo>
                <a:lnTo>
                  <a:pt x="21145" y="293839"/>
                </a:lnTo>
                <a:lnTo>
                  <a:pt x="44043" y="309308"/>
                </a:lnTo>
                <a:lnTo>
                  <a:pt x="71996" y="314998"/>
                </a:lnTo>
                <a:lnTo>
                  <a:pt x="648004" y="314998"/>
                </a:lnTo>
                <a:lnTo>
                  <a:pt x="675957" y="309308"/>
                </a:lnTo>
                <a:lnTo>
                  <a:pt x="698855" y="293839"/>
                </a:lnTo>
                <a:lnTo>
                  <a:pt x="714311" y="270954"/>
                </a:lnTo>
                <a:lnTo>
                  <a:pt x="720001" y="243001"/>
                </a:lnTo>
                <a:close/>
              </a:path>
              <a:path w="720090" h="657225">
                <a:moveTo>
                  <a:pt x="720001" y="71996"/>
                </a:moveTo>
                <a:lnTo>
                  <a:pt x="714311" y="44043"/>
                </a:lnTo>
                <a:lnTo>
                  <a:pt x="698855" y="21145"/>
                </a:lnTo>
                <a:lnTo>
                  <a:pt x="675957" y="5689"/>
                </a:lnTo>
                <a:lnTo>
                  <a:pt x="648004" y="0"/>
                </a:lnTo>
                <a:lnTo>
                  <a:pt x="71996" y="0"/>
                </a:lnTo>
                <a:lnTo>
                  <a:pt x="44043" y="5689"/>
                </a:lnTo>
                <a:lnTo>
                  <a:pt x="21145" y="21145"/>
                </a:lnTo>
                <a:lnTo>
                  <a:pt x="5676" y="44043"/>
                </a:lnTo>
                <a:lnTo>
                  <a:pt x="0" y="71996"/>
                </a:lnTo>
                <a:lnTo>
                  <a:pt x="5676" y="99949"/>
                </a:lnTo>
                <a:lnTo>
                  <a:pt x="21145" y="122847"/>
                </a:lnTo>
                <a:lnTo>
                  <a:pt x="44043" y="138315"/>
                </a:lnTo>
                <a:lnTo>
                  <a:pt x="71996" y="143992"/>
                </a:lnTo>
                <a:lnTo>
                  <a:pt x="648004" y="143992"/>
                </a:lnTo>
                <a:lnTo>
                  <a:pt x="675957" y="138315"/>
                </a:lnTo>
                <a:lnTo>
                  <a:pt x="698855" y="122847"/>
                </a:lnTo>
                <a:lnTo>
                  <a:pt x="714311" y="99949"/>
                </a:lnTo>
                <a:lnTo>
                  <a:pt x="720001" y="71996"/>
                </a:lnTo>
                <a:close/>
              </a:path>
            </a:pathLst>
          </a:custGeom>
          <a:solidFill>
            <a:srgbClr val="808285"/>
          </a:solidFill>
        </p:spPr>
        <p:txBody>
          <a:bodyPr wrap="square" lIns="0" tIns="0" rIns="0" bIns="0" rtlCol="0"/>
          <a:lstStyle/>
          <a:p>
            <a:endParaRPr/>
          </a:p>
        </p:txBody>
      </p:sp>
      <p:sp>
        <p:nvSpPr>
          <p:cNvPr id="140" name="object 140">
            <a:extLst>
              <a:ext uri="{FF2B5EF4-FFF2-40B4-BE49-F238E27FC236}">
                <a16:creationId xmlns:a16="http://schemas.microsoft.com/office/drawing/2014/main" id="{BAAD95F9-AEED-4D47-A307-4581C6914835}"/>
              </a:ext>
            </a:extLst>
          </p:cNvPr>
          <p:cNvSpPr txBox="1"/>
          <p:nvPr/>
        </p:nvSpPr>
        <p:spPr>
          <a:xfrm>
            <a:off x="1025982" y="1172375"/>
            <a:ext cx="4176395" cy="134652"/>
          </a:xfrm>
          <a:prstGeom prst="rect">
            <a:avLst/>
          </a:prstGeom>
        </p:spPr>
        <p:txBody>
          <a:bodyPr vert="horz" wrap="square" lIns="0" tIns="11430" rIns="0" bIns="0" rtlCol="0">
            <a:spAutoFit/>
          </a:bodyPr>
          <a:lstStyle/>
          <a:p>
            <a:pPr marL="179705">
              <a:lnSpc>
                <a:spcPct val="100000"/>
              </a:lnSpc>
              <a:spcBef>
                <a:spcPts val="90"/>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三浦海岸地引網（一般社団法人三浦市観光協会）</a:t>
            </a:r>
            <a:endParaRPr lang="ja-JP" altLang="en-US" sz="800" b="1">
              <a:latin typeface="Yu Gothic" panose="020B0400000000000000" pitchFamily="34" charset="-128"/>
              <a:ea typeface="Yu Gothic" panose="020B0400000000000000" pitchFamily="34" charset="-128"/>
              <a:cs typeface="Yu Gothic Pr6N B"/>
            </a:endParaRPr>
          </a:p>
        </p:txBody>
      </p:sp>
      <p:sp>
        <p:nvSpPr>
          <p:cNvPr id="142" name="object 142">
            <a:extLst>
              <a:ext uri="{FF2B5EF4-FFF2-40B4-BE49-F238E27FC236}">
                <a16:creationId xmlns:a16="http://schemas.microsoft.com/office/drawing/2014/main" id="{6E357A4F-81E5-8B8C-730F-6563C23981A5}"/>
              </a:ext>
            </a:extLst>
          </p:cNvPr>
          <p:cNvSpPr txBox="1"/>
          <p:nvPr/>
        </p:nvSpPr>
        <p:spPr>
          <a:xfrm>
            <a:off x="6227991" y="1172375"/>
            <a:ext cx="4176395" cy="134652"/>
          </a:xfrm>
          <a:prstGeom prst="rect">
            <a:avLst/>
          </a:prstGeom>
        </p:spPr>
        <p:txBody>
          <a:bodyPr vert="horz" wrap="square" lIns="0" tIns="11430" rIns="0" bIns="0" rtlCol="0">
            <a:spAutoFit/>
          </a:bodyPr>
          <a:lstStyle/>
          <a:p>
            <a:pPr marL="179705">
              <a:lnSpc>
                <a:spcPct val="100000"/>
              </a:lnSpc>
              <a:spcBef>
                <a:spcPts val="90"/>
              </a:spcBef>
            </a:pPr>
            <a:r>
              <a:rPr lang="ja-JP" altLang="en-US" sz="800" b="1">
                <a:solidFill>
                  <a:srgbClr val="FFFFFF"/>
                </a:solidFill>
                <a:latin typeface="Yu Gothic" panose="020B0400000000000000" pitchFamily="34" charset="-128"/>
                <a:ea typeface="Yu Gothic" panose="020B0400000000000000" pitchFamily="34" charset="-128"/>
                <a:cs typeface="Yu Gothic Pr6N B"/>
              </a:rPr>
              <a:t>猿島公園</a:t>
            </a:r>
            <a:endParaRPr lang="ja-JP" altLang="en-US" sz="800" b="1">
              <a:latin typeface="Yu Gothic" panose="020B0400000000000000" pitchFamily="34" charset="-128"/>
              <a:ea typeface="Yu Gothic" panose="020B0400000000000000" pitchFamily="34" charset="-128"/>
              <a:cs typeface="Yu Gothic Pr6N B"/>
            </a:endParaRPr>
          </a:p>
        </p:txBody>
      </p:sp>
      <p:sp>
        <p:nvSpPr>
          <p:cNvPr id="145" name="object 145">
            <a:extLst>
              <a:ext uri="{FF2B5EF4-FFF2-40B4-BE49-F238E27FC236}">
                <a16:creationId xmlns:a16="http://schemas.microsoft.com/office/drawing/2014/main" id="{C8CAC979-6BF4-0FEC-5C94-3C0A62D61D1F}"/>
              </a:ext>
            </a:extLst>
          </p:cNvPr>
          <p:cNvSpPr txBox="1"/>
          <p:nvPr/>
        </p:nvSpPr>
        <p:spPr>
          <a:xfrm>
            <a:off x="7367297" y="1377124"/>
            <a:ext cx="3036880" cy="582211"/>
          </a:xfrm>
          <a:prstGeom prst="rect">
            <a:avLst/>
          </a:prstGeom>
        </p:spPr>
        <p:txBody>
          <a:bodyPr vert="horz" wrap="square" lIns="0" tIns="12065" rIns="0" bIns="0" rtlCol="0">
            <a:spAutoFit/>
          </a:bodyPr>
          <a:lstStyle/>
          <a:p>
            <a:pPr marR="5080" algn="just">
              <a:lnSpc>
                <a:spcPct val="118100"/>
              </a:lnSpc>
            </a:pP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横須賀から約</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1.7</a:t>
            </a:r>
            <a:r>
              <a:rPr lang="en" altLang="ja-JP" sz="800" spc="30" dirty="0">
                <a:solidFill>
                  <a:srgbClr val="231F20"/>
                </a:solidFill>
                <a:latin typeface="Yu Gothic Medium" panose="020B0400000000000000" pitchFamily="34" charset="-128"/>
                <a:ea typeface="Yu Gothic Medium" panose="020B0400000000000000" pitchFamily="34" charset="-128"/>
                <a:cs typeface="Yu Gothic Pr6N M"/>
              </a:rPr>
              <a:t>km</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の沖合に浮かぶ</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東京湾で唯一の自然島</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p>
          <a:p>
            <a:pPr marR="5080" algn="just">
              <a:lnSpc>
                <a:spcPct val="118100"/>
              </a:lnSpc>
            </a:pP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国史跡に指定された要塞跡が島内に遺されており</a:t>
            </a:r>
            <a:r>
              <a:rPr lang="en-US" altLang="ja-JP" sz="8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30">
                <a:solidFill>
                  <a:srgbClr val="231F20"/>
                </a:solidFill>
                <a:latin typeface="Yu Gothic Medium" panose="020B0400000000000000" pitchFamily="34" charset="-128"/>
                <a:ea typeface="Yu Gothic Medium" panose="020B0400000000000000" pitchFamily="34" charset="-128"/>
                <a:cs typeface="Yu Gothic Pr6N M"/>
              </a:rPr>
              <a:t>歴史と自然が</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融合した景色を見ながら</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猿島の歴史や猿島ならではの</a:t>
            </a:r>
            <a:r>
              <a:rPr lang="en" altLang="ja-JP" sz="800" spc="5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800" spc="50">
                <a:solidFill>
                  <a:srgbClr val="231F20"/>
                </a:solidFill>
                <a:latin typeface="Yu Gothic Medium" panose="020B0400000000000000" pitchFamily="34" charset="-128"/>
                <a:ea typeface="Yu Gothic Medium" panose="020B0400000000000000" pitchFamily="34" charset="-128"/>
                <a:cs typeface="Yu Gothic Pr6N M"/>
              </a:rPr>
              <a:t>活動について学びます</a:t>
            </a:r>
            <a:r>
              <a:rPr lang="en-US" altLang="ja-JP" sz="800" spc="5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50">
              <a:latin typeface="Yu Gothic Medium" panose="020B0400000000000000" pitchFamily="34" charset="-128"/>
              <a:ea typeface="Yu Gothic Medium" panose="020B0400000000000000" pitchFamily="34" charset="-128"/>
              <a:cs typeface="Yu Gothic Pr6N M"/>
            </a:endParaRPr>
          </a:p>
        </p:txBody>
      </p:sp>
      <p:sp>
        <p:nvSpPr>
          <p:cNvPr id="148" name="object 148">
            <a:extLst>
              <a:ext uri="{FF2B5EF4-FFF2-40B4-BE49-F238E27FC236}">
                <a16:creationId xmlns:a16="http://schemas.microsoft.com/office/drawing/2014/main" id="{6315D417-E5F2-41C9-94FD-A0C4BA14F770}"/>
              </a:ext>
            </a:extLst>
          </p:cNvPr>
          <p:cNvSpPr txBox="1"/>
          <p:nvPr/>
        </p:nvSpPr>
        <p:spPr>
          <a:xfrm>
            <a:off x="2167451" y="1377124"/>
            <a:ext cx="3034800" cy="582211"/>
          </a:xfrm>
          <a:prstGeom prst="rect">
            <a:avLst/>
          </a:prstGeom>
        </p:spPr>
        <p:txBody>
          <a:bodyPr vert="horz" wrap="square" lIns="0" tIns="12065" rIns="0" bIns="0" rtlCol="0">
            <a:spAutoFit/>
          </a:bodyPr>
          <a:lstStyle/>
          <a:p>
            <a:pPr marR="5080" algn="just">
              <a:lnSpc>
                <a:spcPct val="118100"/>
              </a:lnSpc>
            </a:pPr>
            <a:r>
              <a:rPr lang="ja-JP" altLang="en-US" sz="800">
                <a:solidFill>
                  <a:srgbClr val="231F20"/>
                </a:solidFill>
                <a:latin typeface="Yu Gothic Medium" panose="020B0400000000000000" pitchFamily="34" charset="-128"/>
                <a:ea typeface="Yu Gothic Medium" panose="020B0400000000000000" pitchFamily="34" charset="-128"/>
                <a:cs typeface="Yu Gothic Pr6N M"/>
              </a:rPr>
              <a:t>漁船で大きな網を広げ</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全員で協力して網を引き魚を獲る昔ながらの漁法を</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a:solidFill>
                  <a:srgbClr val="231F20"/>
                </a:solidFill>
                <a:latin typeface="Yu Gothic Medium" panose="020B0400000000000000" pitchFamily="34" charset="-128"/>
                <a:ea typeface="Yu Gothic Medium" panose="020B0400000000000000" pitchFamily="34" charset="-128"/>
                <a:cs typeface="Yu Gothic Pr6N M"/>
              </a:rPr>
              <a:t>地元漁師の説明を聞きながら体験します</a:t>
            </a:r>
            <a:r>
              <a:rPr lang="en-US" altLang="ja-JP" sz="80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a:latin typeface="Yu Gothic Medium" panose="020B0400000000000000" pitchFamily="34" charset="-128"/>
              <a:ea typeface="Yu Gothic Medium" panose="020B0400000000000000" pitchFamily="34" charset="-128"/>
              <a:cs typeface="Yu Gothic Pr6N M"/>
            </a:endParaRPr>
          </a:p>
          <a:p>
            <a:pPr marR="8890" algn="just">
              <a:lnSpc>
                <a:spcPct val="118100"/>
              </a:lnSpc>
            </a:pP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獲れた魚は全て持ち帰りできるため</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800" spc="20">
                <a:solidFill>
                  <a:srgbClr val="231F20"/>
                </a:solidFill>
                <a:latin typeface="Yu Gothic Medium" panose="020B0400000000000000" pitchFamily="34" charset="-128"/>
                <a:ea typeface="Yu Gothic Medium" panose="020B0400000000000000" pitchFamily="34" charset="-128"/>
                <a:cs typeface="Yu Gothic Pr6N M"/>
              </a:rPr>
              <a:t>体験だけでなく三浦の魚を味わうこともできます</a:t>
            </a:r>
            <a:r>
              <a:rPr lang="en-US" altLang="ja-JP" sz="800" spc="2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800" spc="20">
              <a:latin typeface="Yu Gothic Medium" panose="020B0400000000000000" pitchFamily="34" charset="-128"/>
              <a:ea typeface="Yu Gothic Medium" panose="020B0400000000000000" pitchFamily="34" charset="-128"/>
              <a:cs typeface="Yu Gothic Pr6N M"/>
            </a:endParaRPr>
          </a:p>
        </p:txBody>
      </p:sp>
      <p:grpSp>
        <p:nvGrpSpPr>
          <p:cNvPr id="151" name="object 151">
            <a:extLst>
              <a:ext uri="{FF2B5EF4-FFF2-40B4-BE49-F238E27FC236}">
                <a16:creationId xmlns:a16="http://schemas.microsoft.com/office/drawing/2014/main" id="{74C9BF4F-AFD9-9E2D-217B-62ABE16D33A9}"/>
              </a:ext>
            </a:extLst>
          </p:cNvPr>
          <p:cNvGrpSpPr/>
          <p:nvPr/>
        </p:nvGrpSpPr>
        <p:grpSpPr>
          <a:xfrm>
            <a:off x="-2711" y="-2698"/>
            <a:ext cx="10697845" cy="7566025"/>
            <a:chOff x="-2711" y="-2698"/>
            <a:chExt cx="10697845" cy="7566025"/>
          </a:xfrm>
        </p:grpSpPr>
        <p:sp>
          <p:nvSpPr>
            <p:cNvPr id="152" name="object 152">
              <a:extLst>
                <a:ext uri="{FF2B5EF4-FFF2-40B4-BE49-F238E27FC236}">
                  <a16:creationId xmlns:a16="http://schemas.microsoft.com/office/drawing/2014/main" id="{EF957AA6-6087-B468-EF71-4AA4EDBB9470}"/>
                </a:ext>
              </a:extLst>
            </p:cNvPr>
            <p:cNvSpPr/>
            <p:nvPr/>
          </p:nvSpPr>
          <p:spPr>
            <a:xfrm>
              <a:off x="-2" y="8"/>
              <a:ext cx="10692130" cy="7560309"/>
            </a:xfrm>
            <a:custGeom>
              <a:avLst/>
              <a:gdLst/>
              <a:ahLst/>
              <a:cxnLst/>
              <a:rect l="l" t="t" r="r" b="b"/>
              <a:pathLst>
                <a:path w="10692130" h="7560309">
                  <a:moveTo>
                    <a:pt x="10691990" y="0"/>
                  </a:moveTo>
                  <a:lnTo>
                    <a:pt x="10691990" y="7559992"/>
                  </a:lnTo>
                  <a:lnTo>
                    <a:pt x="0" y="7559992"/>
                  </a:lnTo>
                  <a:lnTo>
                    <a:pt x="10692003" y="7559992"/>
                  </a:lnTo>
                  <a:lnTo>
                    <a:pt x="10692003" y="0"/>
                  </a:lnTo>
                  <a:close/>
                </a:path>
              </a:pathLst>
            </a:custGeom>
            <a:solidFill>
              <a:srgbClr val="FFFFFF"/>
            </a:solidFill>
          </p:spPr>
          <p:txBody>
            <a:bodyPr wrap="square" lIns="0" tIns="0" rIns="0" bIns="0" rtlCol="0"/>
            <a:lstStyle/>
            <a:p>
              <a:endParaRPr/>
            </a:p>
          </p:txBody>
        </p:sp>
        <p:sp>
          <p:nvSpPr>
            <p:cNvPr id="153" name="object 153">
              <a:extLst>
                <a:ext uri="{FF2B5EF4-FFF2-40B4-BE49-F238E27FC236}">
                  <a16:creationId xmlns:a16="http://schemas.microsoft.com/office/drawing/2014/main" id="{BC94BEFA-A9E8-3F33-7171-67AE34A592CB}"/>
                </a:ext>
              </a:extLst>
            </p:cNvPr>
            <p:cNvSpPr/>
            <p:nvPr/>
          </p:nvSpPr>
          <p:spPr>
            <a:xfrm>
              <a:off x="-12" y="0"/>
              <a:ext cx="10692130" cy="7560309"/>
            </a:xfrm>
            <a:custGeom>
              <a:avLst/>
              <a:gdLst/>
              <a:ahLst/>
              <a:cxnLst/>
              <a:rect l="l" t="t" r="r" b="b"/>
              <a:pathLst>
                <a:path w="10692130" h="7560309">
                  <a:moveTo>
                    <a:pt x="10692003" y="7560005"/>
                  </a:moveTo>
                  <a:lnTo>
                    <a:pt x="0" y="7560005"/>
                  </a:lnTo>
                  <a:lnTo>
                    <a:pt x="0" y="0"/>
                  </a:lnTo>
                  <a:lnTo>
                    <a:pt x="10692003" y="0"/>
                  </a:lnTo>
                  <a:lnTo>
                    <a:pt x="10692003" y="7560005"/>
                  </a:lnTo>
                  <a:close/>
                </a:path>
              </a:pathLst>
            </a:custGeom>
            <a:ln w="5397">
              <a:solidFill>
                <a:srgbClr val="BCBEC0"/>
              </a:solidFill>
            </a:ln>
          </p:spPr>
          <p:txBody>
            <a:bodyPr wrap="square" lIns="0" tIns="0" rIns="0" bIns="0" rtlCol="0"/>
            <a:lstStyle/>
            <a:p>
              <a:endParaRPr/>
            </a:p>
          </p:txBody>
        </p:sp>
      </p:grpSp>
      <p:sp>
        <p:nvSpPr>
          <p:cNvPr id="159" name="object 158">
            <a:extLst>
              <a:ext uri="{FF2B5EF4-FFF2-40B4-BE49-F238E27FC236}">
                <a16:creationId xmlns:a16="http://schemas.microsoft.com/office/drawing/2014/main" id="{27F9B81E-591B-F0E7-ABF7-365F12DEB869}"/>
              </a:ext>
            </a:extLst>
          </p:cNvPr>
          <p:cNvSpPr txBox="1"/>
          <p:nvPr/>
        </p:nvSpPr>
        <p:spPr>
          <a:xfrm>
            <a:off x="6185481" y="764618"/>
            <a:ext cx="3732520" cy="366125"/>
          </a:xfrm>
          <a:prstGeom prst="rect">
            <a:avLst/>
          </a:prstGeom>
        </p:spPr>
        <p:txBody>
          <a:bodyPr vert="horz" wrap="square" lIns="0" tIns="14604" rIns="0" bIns="0" rtlCol="0">
            <a:spAutoFit/>
          </a:bodyPr>
          <a:lstStyle/>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猿島の自然環境と歴史遺産に触れ、</a:t>
            </a:r>
          </a:p>
          <a:p>
            <a:pPr marL="38100"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史跡の保全と活用の両立を考える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0" name="object 158">
            <a:extLst>
              <a:ext uri="{FF2B5EF4-FFF2-40B4-BE49-F238E27FC236}">
                <a16:creationId xmlns:a16="http://schemas.microsoft.com/office/drawing/2014/main" id="{D10A176A-49FE-B9A3-8D0B-A9570310A324}"/>
              </a:ext>
            </a:extLst>
          </p:cNvPr>
          <p:cNvSpPr txBox="1"/>
          <p:nvPr/>
        </p:nvSpPr>
        <p:spPr>
          <a:xfrm>
            <a:off x="1025994" y="764618"/>
            <a:ext cx="4178018" cy="366125"/>
          </a:xfrm>
          <a:prstGeom prst="rect">
            <a:avLst/>
          </a:prstGeom>
        </p:spPr>
        <p:txBody>
          <a:bodyPr vert="horz" wrap="square" lIns="0" tIns="14604" rIns="0" bIns="0" rtlCol="0">
            <a:spAutoFit/>
          </a:bodyPr>
          <a:lstStyle/>
          <a:p>
            <a:pPr algn="l">
              <a:lnSpc>
                <a:spcPct val="100000"/>
              </a:lnSpc>
            </a:pPr>
            <a:r>
              <a:rPr lang="ja-JP" altLang="en-US" sz="1100" b="1" spc="30">
                <a:solidFill>
                  <a:srgbClr val="231F20"/>
                </a:solidFill>
                <a:latin typeface="Yu Gothic" panose="020B0400000000000000" pitchFamily="34" charset="-128"/>
                <a:ea typeface="Yu Gothic" panose="020B0400000000000000" pitchFamily="34" charset="-128"/>
                <a:cs typeface="Yu Gothic Pr6N B"/>
              </a:rPr>
              <a:t>漁業が盛んな三浦市で昔ながらの漁法を体験し、</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海の暮らしと産業を学ぶ</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1" name="object 158">
            <a:extLst>
              <a:ext uri="{FF2B5EF4-FFF2-40B4-BE49-F238E27FC236}">
                <a16:creationId xmlns:a16="http://schemas.microsoft.com/office/drawing/2014/main" id="{9F97BA24-AD7B-1C12-AF98-E2A53E708C34}"/>
              </a:ext>
            </a:extLst>
          </p:cNvPr>
          <p:cNvSpPr txBox="1"/>
          <p:nvPr/>
        </p:nvSpPr>
        <p:spPr>
          <a:xfrm>
            <a:off x="1025994" y="4176376"/>
            <a:ext cx="2897277"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農業･漁業が盛んな三浦半島で、</a:t>
            </a:r>
          </a:p>
          <a:p>
            <a:pPr algn="l">
              <a:lnSpc>
                <a:spcPct val="100000"/>
              </a:lnSpc>
              <a:spcBef>
                <a:spcPts val="114"/>
              </a:spcBef>
            </a:pP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r>
              <a:rPr lang="ja-JP" altLang="en-US" sz="1100" b="1" spc="30">
                <a:solidFill>
                  <a:srgbClr val="231F20"/>
                </a:solidFill>
                <a:latin typeface="Yu Gothic" panose="020B0400000000000000" pitchFamily="34" charset="-128"/>
                <a:ea typeface="Yu Gothic" panose="020B0400000000000000" pitchFamily="34" charset="-128"/>
                <a:cs typeface="Yu Gothic Pr6N B"/>
              </a:rPr>
              <a:t>食べること</a:t>
            </a:r>
            <a:r>
              <a:rPr lang="en-US" altLang="ja-JP" sz="1100" b="1" spc="30" dirty="0">
                <a:solidFill>
                  <a:srgbClr val="231F20"/>
                </a:solidFill>
                <a:latin typeface="Yu Gothic" panose="020B0400000000000000" pitchFamily="34" charset="-128"/>
                <a:ea typeface="Yu Gothic" panose="020B0400000000000000" pitchFamily="34" charset="-128"/>
                <a:cs typeface="Yu Gothic Pr6N B"/>
              </a:rPr>
              <a:t>｣</a:t>
            </a:r>
            <a:r>
              <a:rPr lang="ja-JP" altLang="en-US" sz="1100" b="1" spc="30">
                <a:solidFill>
                  <a:srgbClr val="231F20"/>
                </a:solidFill>
                <a:latin typeface="Yu Gothic" panose="020B0400000000000000" pitchFamily="34" charset="-128"/>
                <a:ea typeface="Yu Gothic" panose="020B0400000000000000" pitchFamily="34" charset="-128"/>
                <a:cs typeface="Yu Gothic Pr6N B"/>
              </a:rPr>
              <a:t>の大切さを考える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2" name="object 158">
            <a:extLst>
              <a:ext uri="{FF2B5EF4-FFF2-40B4-BE49-F238E27FC236}">
                <a16:creationId xmlns:a16="http://schemas.microsoft.com/office/drawing/2014/main" id="{F4C81443-F2A0-8D3E-B306-601FE771A3C5}"/>
              </a:ext>
            </a:extLst>
          </p:cNvPr>
          <p:cNvSpPr txBox="1"/>
          <p:nvPr/>
        </p:nvSpPr>
        <p:spPr>
          <a:xfrm>
            <a:off x="6215298" y="4176376"/>
            <a:ext cx="3574161" cy="366125"/>
          </a:xfrm>
          <a:prstGeom prst="rect">
            <a:avLst/>
          </a:prstGeom>
        </p:spPr>
        <p:txBody>
          <a:bodyPr vert="horz" wrap="square" lIns="0" tIns="14604" rIns="0" bIns="0" rtlCol="0">
            <a:spAutoFit/>
          </a:bodyPr>
          <a:lstStyle/>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磯の生物観察から生活史や好む生息環境を学び、</a:t>
            </a:r>
          </a:p>
          <a:p>
            <a:pPr algn="l">
              <a:lnSpc>
                <a:spcPct val="100000"/>
              </a:lnSpc>
              <a:spcBef>
                <a:spcPts val="114"/>
              </a:spcBef>
            </a:pPr>
            <a:r>
              <a:rPr lang="ja-JP" altLang="en-US" sz="1100" b="1" spc="30">
                <a:solidFill>
                  <a:srgbClr val="231F20"/>
                </a:solidFill>
                <a:latin typeface="Yu Gothic" panose="020B0400000000000000" pitchFamily="34" charset="-128"/>
                <a:ea typeface="Yu Gothic" panose="020B0400000000000000" pitchFamily="34" charset="-128"/>
                <a:cs typeface="Yu Gothic Pr6N B"/>
              </a:rPr>
              <a:t>地域と環境を考える</a:t>
            </a:r>
            <a:endParaRPr lang="ja-JP" altLang="en-US" sz="1100" b="1" spc="30">
              <a:latin typeface="Yu Gothic" panose="020B0400000000000000" pitchFamily="34" charset="-128"/>
              <a:ea typeface="Yu Gothic" panose="020B0400000000000000" pitchFamily="34" charset="-128"/>
              <a:cs typeface="Yu Gothic Pr6N B"/>
            </a:endParaRPr>
          </a:p>
        </p:txBody>
      </p:sp>
      <p:sp>
        <p:nvSpPr>
          <p:cNvPr id="165" name="object 144">
            <a:extLst>
              <a:ext uri="{FF2B5EF4-FFF2-40B4-BE49-F238E27FC236}">
                <a16:creationId xmlns:a16="http://schemas.microsoft.com/office/drawing/2014/main" id="{D51C58E9-0325-C815-BF2D-AABFFE8B60CB}"/>
              </a:ext>
            </a:extLst>
          </p:cNvPr>
          <p:cNvSpPr txBox="1"/>
          <p:nvPr/>
        </p:nvSpPr>
        <p:spPr>
          <a:xfrm>
            <a:off x="3170830"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66" name="object 144">
            <a:extLst>
              <a:ext uri="{FF2B5EF4-FFF2-40B4-BE49-F238E27FC236}">
                <a16:creationId xmlns:a16="http://schemas.microsoft.com/office/drawing/2014/main" id="{BC0B995B-66EB-3964-EE1B-DA33F532D9FE}"/>
              </a:ext>
            </a:extLst>
          </p:cNvPr>
          <p:cNvSpPr txBox="1"/>
          <p:nvPr/>
        </p:nvSpPr>
        <p:spPr>
          <a:xfrm>
            <a:off x="8372321" y="2032738"/>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167" name="object 76">
            <a:extLst>
              <a:ext uri="{FF2B5EF4-FFF2-40B4-BE49-F238E27FC236}">
                <a16:creationId xmlns:a16="http://schemas.microsoft.com/office/drawing/2014/main" id="{CC9D0CAD-C453-6898-9863-59A17A0C0EDD}"/>
              </a:ext>
            </a:extLst>
          </p:cNvPr>
          <p:cNvSpPr txBox="1"/>
          <p:nvPr/>
        </p:nvSpPr>
        <p:spPr>
          <a:xfrm>
            <a:off x="2260792"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68" name="object 77">
            <a:extLst>
              <a:ext uri="{FF2B5EF4-FFF2-40B4-BE49-F238E27FC236}">
                <a16:creationId xmlns:a16="http://schemas.microsoft.com/office/drawing/2014/main" id="{8DCF8D47-4A3C-4ED4-9F24-972439C790F4}"/>
              </a:ext>
            </a:extLst>
          </p:cNvPr>
          <p:cNvSpPr txBox="1"/>
          <p:nvPr/>
        </p:nvSpPr>
        <p:spPr>
          <a:xfrm>
            <a:off x="2260793"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69" name="object 76">
            <a:extLst>
              <a:ext uri="{FF2B5EF4-FFF2-40B4-BE49-F238E27FC236}">
                <a16:creationId xmlns:a16="http://schemas.microsoft.com/office/drawing/2014/main" id="{A346ADEB-870C-A47A-8B33-0FE804358F53}"/>
              </a:ext>
            </a:extLst>
          </p:cNvPr>
          <p:cNvSpPr txBox="1"/>
          <p:nvPr/>
        </p:nvSpPr>
        <p:spPr>
          <a:xfrm>
            <a:off x="2261983"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70" name="object 76">
            <a:extLst>
              <a:ext uri="{FF2B5EF4-FFF2-40B4-BE49-F238E27FC236}">
                <a16:creationId xmlns:a16="http://schemas.microsoft.com/office/drawing/2014/main" id="{D0F2B333-5D43-3F9E-1481-45FC36F33648}"/>
              </a:ext>
            </a:extLst>
          </p:cNvPr>
          <p:cNvSpPr txBox="1"/>
          <p:nvPr/>
        </p:nvSpPr>
        <p:spPr>
          <a:xfrm>
            <a:off x="2758080" y="2454356"/>
            <a:ext cx="2390359" cy="132087"/>
          </a:xfrm>
          <a:prstGeom prst="rect">
            <a:avLst/>
          </a:prstGeom>
        </p:spPr>
        <p:txBody>
          <a:bodyPr vert="horz" wrap="squar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漁師と共に地引網を行い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海の恵みを体感する</a:t>
            </a:r>
            <a:endParaRPr sz="750" dirty="0">
              <a:latin typeface="Yu Gothic Medium" panose="020B0400000000000000" pitchFamily="34" charset="-128"/>
              <a:ea typeface="Yu Gothic Medium" panose="020B0400000000000000" pitchFamily="34" charset="-128"/>
              <a:cs typeface="Yu Gothic Pr6N M"/>
            </a:endParaRPr>
          </a:p>
        </p:txBody>
      </p:sp>
      <p:sp>
        <p:nvSpPr>
          <p:cNvPr id="171" name="object 77">
            <a:extLst>
              <a:ext uri="{FF2B5EF4-FFF2-40B4-BE49-F238E27FC236}">
                <a16:creationId xmlns:a16="http://schemas.microsoft.com/office/drawing/2014/main" id="{51E9BE06-1585-F0DB-FF4D-AA33091CDF62}"/>
              </a:ext>
            </a:extLst>
          </p:cNvPr>
          <p:cNvSpPr txBox="1"/>
          <p:nvPr/>
        </p:nvSpPr>
        <p:spPr>
          <a:xfrm>
            <a:off x="2758762" y="2670356"/>
            <a:ext cx="2389677" cy="132087"/>
          </a:xfrm>
          <a:prstGeom prst="rect">
            <a:avLst/>
          </a:prstGeom>
        </p:spPr>
        <p:txBody>
          <a:bodyPr vert="horz" wrap="squar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漁業体験から地域の食文化と環境保全を考える</a:t>
            </a:r>
            <a:endParaRPr sz="750" dirty="0">
              <a:latin typeface="Yu Gothic Medium" panose="020B0400000000000000" pitchFamily="34" charset="-128"/>
              <a:ea typeface="Yu Gothic Medium" panose="020B0400000000000000" pitchFamily="34" charset="-128"/>
              <a:cs typeface="Yu Gothic Pr6N M"/>
            </a:endParaRPr>
          </a:p>
        </p:txBody>
      </p:sp>
      <p:sp>
        <p:nvSpPr>
          <p:cNvPr id="172" name="object 76">
            <a:extLst>
              <a:ext uri="{FF2B5EF4-FFF2-40B4-BE49-F238E27FC236}">
                <a16:creationId xmlns:a16="http://schemas.microsoft.com/office/drawing/2014/main" id="{36553EFD-8ABB-B74B-015B-FD3BD19913EC}"/>
              </a:ext>
            </a:extLst>
          </p:cNvPr>
          <p:cNvSpPr txBox="1"/>
          <p:nvPr/>
        </p:nvSpPr>
        <p:spPr>
          <a:xfrm>
            <a:off x="2758080" y="2238685"/>
            <a:ext cx="2390359" cy="132087"/>
          </a:xfrm>
          <a:prstGeom prst="rect">
            <a:avLst/>
          </a:prstGeom>
        </p:spPr>
        <p:txBody>
          <a:bodyPr vert="horz" wrap="square" lIns="0" tIns="16510" rIns="0" bIns="0" rtlCol="0">
            <a:spAutoFit/>
          </a:bodyPr>
          <a:lstStyle/>
          <a:p>
            <a:pPr algn="l">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三浦の海の生態系と伝統的な漁法を学ぶ</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73" name="object 76">
            <a:extLst>
              <a:ext uri="{FF2B5EF4-FFF2-40B4-BE49-F238E27FC236}">
                <a16:creationId xmlns:a16="http://schemas.microsoft.com/office/drawing/2014/main" id="{7968B169-0F92-A189-6679-172C1559BCAB}"/>
              </a:ext>
            </a:extLst>
          </p:cNvPr>
          <p:cNvSpPr txBox="1"/>
          <p:nvPr/>
        </p:nvSpPr>
        <p:spPr>
          <a:xfrm>
            <a:off x="7468154" y="2454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4" name="object 77">
            <a:extLst>
              <a:ext uri="{FF2B5EF4-FFF2-40B4-BE49-F238E27FC236}">
                <a16:creationId xmlns:a16="http://schemas.microsoft.com/office/drawing/2014/main" id="{E9DF10AA-DD0A-3CB5-9B8F-06A2F1654324}"/>
              </a:ext>
            </a:extLst>
          </p:cNvPr>
          <p:cNvSpPr txBox="1"/>
          <p:nvPr/>
        </p:nvSpPr>
        <p:spPr>
          <a:xfrm>
            <a:off x="7468155" y="2670356"/>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175" name="object 76">
            <a:extLst>
              <a:ext uri="{FF2B5EF4-FFF2-40B4-BE49-F238E27FC236}">
                <a16:creationId xmlns:a16="http://schemas.microsoft.com/office/drawing/2014/main" id="{AC3AAE7D-39E6-22C9-B1F2-8318CB395B27}"/>
              </a:ext>
            </a:extLst>
          </p:cNvPr>
          <p:cNvSpPr txBox="1"/>
          <p:nvPr/>
        </p:nvSpPr>
        <p:spPr>
          <a:xfrm>
            <a:off x="7469345" y="2238685"/>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176" name="object 76">
            <a:extLst>
              <a:ext uri="{FF2B5EF4-FFF2-40B4-BE49-F238E27FC236}">
                <a16:creationId xmlns:a16="http://schemas.microsoft.com/office/drawing/2014/main" id="{7574AC56-111E-9490-CE7A-491336575C60}"/>
              </a:ext>
            </a:extLst>
          </p:cNvPr>
          <p:cNvSpPr txBox="1"/>
          <p:nvPr/>
        </p:nvSpPr>
        <p:spPr>
          <a:xfrm>
            <a:off x="7965442" y="2454356"/>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要塞跡を見学し</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猿島ならではの</a:t>
            </a:r>
            <a:r>
              <a:rPr lang="en" altLang="ja-JP" sz="750" dirty="0">
                <a:solidFill>
                  <a:srgbClr val="231F20"/>
                </a:solidFill>
                <a:latin typeface="Yu Gothic Medium" panose="020B0400000000000000" pitchFamily="34" charset="-128"/>
                <a:ea typeface="Yu Gothic Medium" panose="020B0400000000000000" pitchFamily="34" charset="-128"/>
                <a:cs typeface="Yu Gothic Pr6N M"/>
              </a:rPr>
              <a:t>SDGs</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活動を学ぶ</a:t>
            </a:r>
            <a:endParaRPr sz="750" dirty="0">
              <a:latin typeface="Yu Gothic Medium" panose="020B0400000000000000" pitchFamily="34" charset="-128"/>
              <a:ea typeface="Yu Gothic Medium" panose="020B0400000000000000" pitchFamily="34" charset="-128"/>
              <a:cs typeface="Yu Gothic Pr6N M"/>
            </a:endParaRPr>
          </a:p>
        </p:txBody>
      </p:sp>
      <p:sp>
        <p:nvSpPr>
          <p:cNvPr id="178" name="object 76">
            <a:extLst>
              <a:ext uri="{FF2B5EF4-FFF2-40B4-BE49-F238E27FC236}">
                <a16:creationId xmlns:a16="http://schemas.microsoft.com/office/drawing/2014/main" id="{FDDE7FA6-35B9-ED63-95F6-AEFA5A52CB2C}"/>
              </a:ext>
            </a:extLst>
          </p:cNvPr>
          <p:cNvSpPr txBox="1"/>
          <p:nvPr/>
        </p:nvSpPr>
        <p:spPr>
          <a:xfrm>
            <a:off x="7965442" y="2238685"/>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猿島の地理的特徴と歴史的な役割を調べる</a:t>
            </a:r>
            <a:endParaRPr sz="750" dirty="0">
              <a:latin typeface="Yu Gothic Medium" panose="020B0400000000000000" pitchFamily="34" charset="-128"/>
              <a:ea typeface="Yu Gothic Medium" panose="020B0400000000000000" pitchFamily="34" charset="-128"/>
              <a:cs typeface="Yu Gothic Pr6N M"/>
            </a:endParaRPr>
          </a:p>
        </p:txBody>
      </p:sp>
      <p:sp>
        <p:nvSpPr>
          <p:cNvPr id="180" name="object 77">
            <a:extLst>
              <a:ext uri="{FF2B5EF4-FFF2-40B4-BE49-F238E27FC236}">
                <a16:creationId xmlns:a16="http://schemas.microsoft.com/office/drawing/2014/main" id="{A6F9B870-840D-CB92-05AF-3BCCCABE3904}"/>
              </a:ext>
            </a:extLst>
          </p:cNvPr>
          <p:cNvSpPr txBox="1"/>
          <p:nvPr/>
        </p:nvSpPr>
        <p:spPr>
          <a:xfrm>
            <a:off x="2177988"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1" name="object 77">
            <a:extLst>
              <a:ext uri="{FF2B5EF4-FFF2-40B4-BE49-F238E27FC236}">
                <a16:creationId xmlns:a16="http://schemas.microsoft.com/office/drawing/2014/main" id="{D75B7DB6-82AD-F216-A47B-BD1CEF20FCDC}"/>
              </a:ext>
            </a:extLst>
          </p:cNvPr>
          <p:cNvSpPr txBox="1"/>
          <p:nvPr/>
        </p:nvSpPr>
        <p:spPr>
          <a:xfrm>
            <a:off x="2177988"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2" name="object 77">
            <a:extLst>
              <a:ext uri="{FF2B5EF4-FFF2-40B4-BE49-F238E27FC236}">
                <a16:creationId xmlns:a16="http://schemas.microsoft.com/office/drawing/2014/main" id="{1A8F7DE5-0B5B-9017-C78D-26284BBFBE8D}"/>
              </a:ext>
            </a:extLst>
          </p:cNvPr>
          <p:cNvSpPr txBox="1"/>
          <p:nvPr/>
        </p:nvSpPr>
        <p:spPr>
          <a:xfrm>
            <a:off x="2177988"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3" name="object 77">
            <a:extLst>
              <a:ext uri="{FF2B5EF4-FFF2-40B4-BE49-F238E27FC236}">
                <a16:creationId xmlns:a16="http://schemas.microsoft.com/office/drawing/2014/main" id="{8C60EED0-0BF6-CE14-AFEE-AE2E60A9B93D}"/>
              </a:ext>
            </a:extLst>
          </p:cNvPr>
          <p:cNvSpPr txBox="1"/>
          <p:nvPr/>
        </p:nvSpPr>
        <p:spPr>
          <a:xfrm>
            <a:off x="2177988"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5" name="object 77">
            <a:extLst>
              <a:ext uri="{FF2B5EF4-FFF2-40B4-BE49-F238E27FC236}">
                <a16:creationId xmlns:a16="http://schemas.microsoft.com/office/drawing/2014/main" id="{0D85D67E-89E1-0124-1011-2447875224B7}"/>
              </a:ext>
            </a:extLst>
          </p:cNvPr>
          <p:cNvSpPr txBox="1"/>
          <p:nvPr/>
        </p:nvSpPr>
        <p:spPr>
          <a:xfrm>
            <a:off x="2933637" y="3127567"/>
            <a:ext cx="1654237" cy="132087"/>
          </a:xfrm>
          <a:prstGeom prst="rect">
            <a:avLst/>
          </a:prstGeom>
        </p:spPr>
        <p:txBody>
          <a:bodyPr vert="horz" wrap="square" lIns="0" tIns="16510" rIns="0" bIns="0" rtlCol="0">
            <a:spAutoFit/>
          </a:bodyPr>
          <a:lstStyle/>
          <a:p>
            <a:pPr algn="l">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186" name="object 77">
            <a:extLst>
              <a:ext uri="{FF2B5EF4-FFF2-40B4-BE49-F238E27FC236}">
                <a16:creationId xmlns:a16="http://schemas.microsoft.com/office/drawing/2014/main" id="{12980B2B-08D1-7C70-2A75-544BC1B270F8}"/>
              </a:ext>
            </a:extLst>
          </p:cNvPr>
          <p:cNvSpPr txBox="1"/>
          <p:nvPr/>
        </p:nvSpPr>
        <p:spPr>
          <a:xfrm>
            <a:off x="2933637" y="3299017"/>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7" name="object 77">
            <a:extLst>
              <a:ext uri="{FF2B5EF4-FFF2-40B4-BE49-F238E27FC236}">
                <a16:creationId xmlns:a16="http://schemas.microsoft.com/office/drawing/2014/main" id="{B4BB5AEF-DEE0-4E23-DB3E-72EA764ADA8F}"/>
              </a:ext>
            </a:extLst>
          </p:cNvPr>
          <p:cNvSpPr txBox="1"/>
          <p:nvPr/>
        </p:nvSpPr>
        <p:spPr>
          <a:xfrm>
            <a:off x="2933637" y="3470467"/>
            <a:ext cx="1654237" cy="132087"/>
          </a:xfrm>
          <a:prstGeom prst="rect">
            <a:avLst/>
          </a:prstGeom>
        </p:spPr>
        <p:txBody>
          <a:bodyPr vert="horz" wrap="square" lIns="0" tIns="16510" rIns="0" bIns="0" rtlCol="0">
            <a:spAutoFit/>
          </a:bodyPr>
          <a:lstStyle/>
          <a:p>
            <a:pPr>
              <a:lnSpc>
                <a:spcPct val="100000"/>
              </a:lnSpc>
              <a:spcBef>
                <a:spcPts val="445"/>
              </a:spcBef>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68,750</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円</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地引網体験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8" name="object 77">
            <a:extLst>
              <a:ext uri="{FF2B5EF4-FFF2-40B4-BE49-F238E27FC236}">
                <a16:creationId xmlns:a16="http://schemas.microsoft.com/office/drawing/2014/main" id="{66FB272A-7264-2564-89E0-FF22165A17FF}"/>
              </a:ext>
            </a:extLst>
          </p:cNvPr>
          <p:cNvSpPr txBox="1"/>
          <p:nvPr/>
        </p:nvSpPr>
        <p:spPr>
          <a:xfrm>
            <a:off x="7378096" y="2953292"/>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89" name="object 77">
            <a:extLst>
              <a:ext uri="{FF2B5EF4-FFF2-40B4-BE49-F238E27FC236}">
                <a16:creationId xmlns:a16="http://schemas.microsoft.com/office/drawing/2014/main" id="{906765BB-96C6-F25A-3929-D1D14348B7E2}"/>
              </a:ext>
            </a:extLst>
          </p:cNvPr>
          <p:cNvSpPr txBox="1"/>
          <p:nvPr/>
        </p:nvSpPr>
        <p:spPr>
          <a:xfrm>
            <a:off x="7378096" y="31275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0" name="object 77">
            <a:extLst>
              <a:ext uri="{FF2B5EF4-FFF2-40B4-BE49-F238E27FC236}">
                <a16:creationId xmlns:a16="http://schemas.microsoft.com/office/drawing/2014/main" id="{EEA1B8D6-78B4-8DF4-C683-DFBBE8F5B440}"/>
              </a:ext>
            </a:extLst>
          </p:cNvPr>
          <p:cNvSpPr txBox="1"/>
          <p:nvPr/>
        </p:nvSpPr>
        <p:spPr>
          <a:xfrm>
            <a:off x="7378096" y="329901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1" name="object 77">
            <a:extLst>
              <a:ext uri="{FF2B5EF4-FFF2-40B4-BE49-F238E27FC236}">
                <a16:creationId xmlns:a16="http://schemas.microsoft.com/office/drawing/2014/main" id="{1A357F90-2EC5-22C3-CFD2-F41F31A724FB}"/>
              </a:ext>
            </a:extLst>
          </p:cNvPr>
          <p:cNvSpPr txBox="1"/>
          <p:nvPr/>
        </p:nvSpPr>
        <p:spPr>
          <a:xfrm>
            <a:off x="7378096" y="3470467"/>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2" name="object 77">
            <a:extLst>
              <a:ext uri="{FF2B5EF4-FFF2-40B4-BE49-F238E27FC236}">
                <a16:creationId xmlns:a16="http://schemas.microsoft.com/office/drawing/2014/main" id="{2DB49281-8095-9509-1106-FB18388E2B6D}"/>
              </a:ext>
            </a:extLst>
          </p:cNvPr>
          <p:cNvSpPr txBox="1"/>
          <p:nvPr/>
        </p:nvSpPr>
        <p:spPr>
          <a:xfrm>
            <a:off x="8132307" y="3127567"/>
            <a:ext cx="1654237" cy="132087"/>
          </a:xfrm>
          <a:prstGeom prst="rect">
            <a:avLst/>
          </a:prstGeom>
        </p:spPr>
        <p:txBody>
          <a:bodyPr vert="horz" wrap="square" lIns="0" tIns="16510" rIns="0" bIns="0" rtlCol="0">
            <a:spAutoFit/>
          </a:bodyPr>
          <a:lstStyle/>
          <a:p>
            <a:pPr algn="l">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約</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193" name="object 77">
            <a:extLst>
              <a:ext uri="{FF2B5EF4-FFF2-40B4-BE49-F238E27FC236}">
                <a16:creationId xmlns:a16="http://schemas.microsoft.com/office/drawing/2014/main" id="{DBE3FAEB-5400-37D2-2A7C-7D2708BC19B8}"/>
              </a:ext>
            </a:extLst>
          </p:cNvPr>
          <p:cNvSpPr txBox="1"/>
          <p:nvPr/>
        </p:nvSpPr>
        <p:spPr>
          <a:xfrm>
            <a:off x="8132307" y="3299017"/>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小学校･中学校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194" name="object 77">
            <a:extLst>
              <a:ext uri="{FF2B5EF4-FFF2-40B4-BE49-F238E27FC236}">
                <a16:creationId xmlns:a16="http://schemas.microsoft.com/office/drawing/2014/main" id="{3CB68802-DB3B-2455-513E-F2823219C48C}"/>
              </a:ext>
            </a:extLst>
          </p:cNvPr>
          <p:cNvSpPr txBox="1"/>
          <p:nvPr/>
        </p:nvSpPr>
        <p:spPr>
          <a:xfrm>
            <a:off x="8132307" y="3453154"/>
            <a:ext cx="1654237" cy="132087"/>
          </a:xfrm>
          <a:prstGeom prst="rect">
            <a:avLst/>
          </a:prstGeom>
        </p:spPr>
        <p:txBody>
          <a:bodyPr vert="horz" wrap="square" lIns="0" tIns="16510" rIns="0" bIns="0" rtlCol="0">
            <a:spAutoFit/>
          </a:bodyPr>
          <a:lstStyle/>
          <a:p>
            <a:pPr>
              <a:lnSpc>
                <a:spcPct val="100000"/>
              </a:lnSpc>
              <a:spcBef>
                <a:spcPts val="445"/>
              </a:spcBef>
            </a:pPr>
            <a:r>
              <a:rPr lang="zh-TW" altLang="en-US" sz="750" dirty="0" smtClean="0">
                <a:latin typeface="Yu Gothic Medium" panose="020B0400000000000000" pitchFamily="34" charset="-128"/>
                <a:ea typeface="Yu Gothic Medium" panose="020B0400000000000000" pitchFamily="34" charset="-128"/>
                <a:cs typeface="Yu Gothic Pr6N M"/>
              </a:rPr>
              <a:t>入園料</a:t>
            </a:r>
            <a:r>
              <a:rPr lang="en-US" altLang="zh-TW" sz="750" dirty="0" smtClean="0">
                <a:latin typeface="Yu Gothic Medium" panose="020B0400000000000000" pitchFamily="34" charset="-128"/>
                <a:ea typeface="Yu Gothic Medium" panose="020B0400000000000000" pitchFamily="34" charset="-128"/>
                <a:cs typeface="Yu Gothic Pr6N M"/>
              </a:rPr>
              <a:t>130</a:t>
            </a:r>
            <a:r>
              <a:rPr lang="zh-TW" altLang="en-US" sz="750" dirty="0" smtClean="0">
                <a:latin typeface="Yu Gothic Medium" panose="020B0400000000000000" pitchFamily="34" charset="-128"/>
                <a:ea typeface="Yu Gothic Medium" panose="020B0400000000000000" pitchFamily="34" charset="-128"/>
                <a:cs typeface="Yu Gothic Pr6N M"/>
              </a:rPr>
              <a:t>円～</a:t>
            </a:r>
            <a:r>
              <a:rPr lang="ja-JP" altLang="en-US" sz="750" dirty="0">
                <a:latin typeface="Yu Gothic Medium" panose="020B0400000000000000" pitchFamily="34" charset="-128"/>
                <a:ea typeface="Yu Gothic Medium" panose="020B0400000000000000" pitchFamily="34" charset="-128"/>
                <a:cs typeface="Yu Gothic Pr6N M"/>
              </a:rPr>
              <a:t>　</a:t>
            </a:r>
            <a:r>
              <a:rPr lang="zh-TW" altLang="en-US" sz="750" dirty="0" smtClean="0">
                <a:latin typeface="Yu Gothic Medium" panose="020B0400000000000000" pitchFamily="34" charset="-128"/>
                <a:ea typeface="Yu Gothic Medium" panose="020B0400000000000000" pitchFamily="34" charset="-128"/>
                <a:cs typeface="Yu Gothic Pr6N M"/>
              </a:rPr>
              <a:t>乗船料</a:t>
            </a:r>
            <a:r>
              <a:rPr lang="en-US" altLang="zh-TW" sz="750" dirty="0" smtClean="0">
                <a:latin typeface="Yu Gothic Medium" panose="020B0400000000000000" pitchFamily="34" charset="-128"/>
                <a:ea typeface="Yu Gothic Medium" panose="020B0400000000000000" pitchFamily="34" charset="-128"/>
                <a:cs typeface="Yu Gothic Pr6N M"/>
              </a:rPr>
              <a:t>370</a:t>
            </a:r>
            <a:r>
              <a:rPr lang="zh-TW" altLang="en-US" sz="750" dirty="0" smtClean="0">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199" name="object 144">
            <a:extLst>
              <a:ext uri="{FF2B5EF4-FFF2-40B4-BE49-F238E27FC236}">
                <a16:creationId xmlns:a16="http://schemas.microsoft.com/office/drawing/2014/main" id="{950E4C7F-74A2-F080-A483-388253382118}"/>
              </a:ext>
            </a:extLst>
          </p:cNvPr>
          <p:cNvSpPr txBox="1"/>
          <p:nvPr/>
        </p:nvSpPr>
        <p:spPr>
          <a:xfrm>
            <a:off x="3170830"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00" name="object 144">
            <a:extLst>
              <a:ext uri="{FF2B5EF4-FFF2-40B4-BE49-F238E27FC236}">
                <a16:creationId xmlns:a16="http://schemas.microsoft.com/office/drawing/2014/main" id="{0F449E4C-E891-271A-17B3-895D855DDEAD}"/>
              </a:ext>
            </a:extLst>
          </p:cNvPr>
          <p:cNvSpPr txBox="1"/>
          <p:nvPr/>
        </p:nvSpPr>
        <p:spPr>
          <a:xfrm>
            <a:off x="8372321" y="5458623"/>
            <a:ext cx="1109070" cy="150682"/>
          </a:xfrm>
          <a:prstGeom prst="rect">
            <a:avLst/>
          </a:prstGeom>
        </p:spPr>
        <p:txBody>
          <a:bodyPr vert="horz" wrap="square" lIns="0" tIns="12065" rIns="0" bIns="0" rtlCol="0">
            <a:spAutoFit/>
          </a:bodyPr>
          <a:lstStyle/>
          <a:p>
            <a:pPr algn="ctr">
              <a:lnSpc>
                <a:spcPct val="100000"/>
              </a:lnSpc>
              <a:spcBef>
                <a:spcPts val="595"/>
              </a:spcBef>
            </a:pPr>
            <a:r>
              <a:rPr lang="ja-JP" altLang="en-US" sz="900" b="1">
                <a:solidFill>
                  <a:srgbClr val="231F20"/>
                </a:solidFill>
                <a:latin typeface="Yu Gothic" panose="020B0400000000000000" pitchFamily="34" charset="-128"/>
                <a:ea typeface="Yu Gothic" panose="020B0400000000000000" pitchFamily="34" charset="-128"/>
                <a:cs typeface="Yu Gothic Pr6N B"/>
              </a:rPr>
              <a:t>学習のポイント</a:t>
            </a:r>
            <a:endParaRPr sz="750" b="1" dirty="0">
              <a:latin typeface="Yu Gothic" panose="020B0400000000000000" pitchFamily="34" charset="-128"/>
              <a:ea typeface="Yu Gothic" panose="020B0400000000000000" pitchFamily="34" charset="-128"/>
              <a:cs typeface="Yu Gothic Pr6N M"/>
            </a:endParaRPr>
          </a:p>
        </p:txBody>
      </p:sp>
      <p:sp>
        <p:nvSpPr>
          <p:cNvPr id="201" name="object 76">
            <a:extLst>
              <a:ext uri="{FF2B5EF4-FFF2-40B4-BE49-F238E27FC236}">
                <a16:creationId xmlns:a16="http://schemas.microsoft.com/office/drawing/2014/main" id="{B788CE37-F237-D3AA-2E58-B682228FB206}"/>
              </a:ext>
            </a:extLst>
          </p:cNvPr>
          <p:cNvSpPr txBox="1"/>
          <p:nvPr/>
        </p:nvSpPr>
        <p:spPr>
          <a:xfrm>
            <a:off x="2260792"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02" name="object 77">
            <a:extLst>
              <a:ext uri="{FF2B5EF4-FFF2-40B4-BE49-F238E27FC236}">
                <a16:creationId xmlns:a16="http://schemas.microsoft.com/office/drawing/2014/main" id="{67F97B74-E077-EBA3-2E6D-56AF69B1A70B}"/>
              </a:ext>
            </a:extLst>
          </p:cNvPr>
          <p:cNvSpPr txBox="1"/>
          <p:nvPr/>
        </p:nvSpPr>
        <p:spPr>
          <a:xfrm>
            <a:off x="2260793"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03" name="object 76">
            <a:extLst>
              <a:ext uri="{FF2B5EF4-FFF2-40B4-BE49-F238E27FC236}">
                <a16:creationId xmlns:a16="http://schemas.microsoft.com/office/drawing/2014/main" id="{06D8FED2-4B50-FE8C-FC91-880BF59EC69F}"/>
              </a:ext>
            </a:extLst>
          </p:cNvPr>
          <p:cNvSpPr txBox="1"/>
          <p:nvPr/>
        </p:nvSpPr>
        <p:spPr>
          <a:xfrm>
            <a:off x="2261983"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04" name="object 76">
            <a:extLst>
              <a:ext uri="{FF2B5EF4-FFF2-40B4-BE49-F238E27FC236}">
                <a16:creationId xmlns:a16="http://schemas.microsoft.com/office/drawing/2014/main" id="{AD1680A0-3477-B503-8BF6-22E4A8556781}"/>
              </a:ext>
            </a:extLst>
          </p:cNvPr>
          <p:cNvSpPr txBox="1"/>
          <p:nvPr/>
        </p:nvSpPr>
        <p:spPr>
          <a:xfrm>
            <a:off x="2758080" y="5876099"/>
            <a:ext cx="2390359" cy="132087"/>
          </a:xfrm>
          <a:prstGeom prst="rect">
            <a:avLst/>
          </a:prstGeom>
        </p:spPr>
        <p:txBody>
          <a:bodyPr vert="horz" wrap="squar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地域の生産者と交流し</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食の現場を体験する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05" name="object 77">
            <a:extLst>
              <a:ext uri="{FF2B5EF4-FFF2-40B4-BE49-F238E27FC236}">
                <a16:creationId xmlns:a16="http://schemas.microsoft.com/office/drawing/2014/main" id="{E0E334AA-2682-94E7-F069-E1BC1E1F7EA7}"/>
              </a:ext>
            </a:extLst>
          </p:cNvPr>
          <p:cNvSpPr txBox="1"/>
          <p:nvPr/>
        </p:nvSpPr>
        <p:spPr>
          <a:xfrm>
            <a:off x="2758762" y="6092099"/>
            <a:ext cx="2449570" cy="132087"/>
          </a:xfrm>
          <a:prstGeom prst="rect">
            <a:avLst/>
          </a:prstGeom>
        </p:spPr>
        <p:txBody>
          <a:bodyPr vert="horz" wrap="squar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食を通じた地域活性について日常での取組を考える</a:t>
            </a:r>
            <a:endParaRPr sz="750" dirty="0">
              <a:latin typeface="Yu Gothic Medium" panose="020B0400000000000000" pitchFamily="34" charset="-128"/>
              <a:ea typeface="Yu Gothic Medium" panose="020B0400000000000000" pitchFamily="34" charset="-128"/>
              <a:cs typeface="Yu Gothic Pr6N M"/>
            </a:endParaRPr>
          </a:p>
        </p:txBody>
      </p:sp>
      <p:sp>
        <p:nvSpPr>
          <p:cNvPr id="206" name="object 76">
            <a:extLst>
              <a:ext uri="{FF2B5EF4-FFF2-40B4-BE49-F238E27FC236}">
                <a16:creationId xmlns:a16="http://schemas.microsoft.com/office/drawing/2014/main" id="{FA25315A-9800-7CC0-4F1D-698263285BDD}"/>
              </a:ext>
            </a:extLst>
          </p:cNvPr>
          <p:cNvSpPr txBox="1"/>
          <p:nvPr/>
        </p:nvSpPr>
        <p:spPr>
          <a:xfrm>
            <a:off x="2758080" y="5660428"/>
            <a:ext cx="2390359" cy="132087"/>
          </a:xfrm>
          <a:prstGeom prst="rect">
            <a:avLst/>
          </a:prstGeom>
        </p:spPr>
        <p:txBody>
          <a:bodyPr vert="horz" wrap="square" lIns="0" tIns="16510" rIns="0" bIns="0" rtlCol="0">
            <a:spAutoFit/>
          </a:bodyPr>
          <a:lstStyle/>
          <a:p>
            <a:pPr>
              <a:lnSpc>
                <a:spcPct val="100000"/>
              </a:lnSpc>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三浦半島で生産される食材と生産方法について調べる</a:t>
            </a:r>
          </a:p>
        </p:txBody>
      </p:sp>
      <p:sp>
        <p:nvSpPr>
          <p:cNvPr id="207" name="object 76">
            <a:extLst>
              <a:ext uri="{FF2B5EF4-FFF2-40B4-BE49-F238E27FC236}">
                <a16:creationId xmlns:a16="http://schemas.microsoft.com/office/drawing/2014/main" id="{3CBF0888-4B43-667B-638F-46EF0574FBD1}"/>
              </a:ext>
            </a:extLst>
          </p:cNvPr>
          <p:cNvSpPr txBox="1"/>
          <p:nvPr/>
        </p:nvSpPr>
        <p:spPr>
          <a:xfrm>
            <a:off x="7468154" y="5876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現地学習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08" name="object 77">
            <a:extLst>
              <a:ext uri="{FF2B5EF4-FFF2-40B4-BE49-F238E27FC236}">
                <a16:creationId xmlns:a16="http://schemas.microsoft.com/office/drawing/2014/main" id="{1CB1E538-8A55-070C-5F2E-4360BCE654FD}"/>
              </a:ext>
            </a:extLst>
          </p:cNvPr>
          <p:cNvSpPr txBox="1"/>
          <p:nvPr/>
        </p:nvSpPr>
        <p:spPr>
          <a:xfrm>
            <a:off x="7468155" y="6092099"/>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事後学習</a:t>
            </a:r>
            <a:endParaRPr lang="ja-JP" altLang="en-US" sz="750" b="1" spc="50">
              <a:latin typeface="Yu Gothic" panose="020B0400000000000000" pitchFamily="34" charset="-128"/>
              <a:ea typeface="Yu Gothic" panose="020B0400000000000000" pitchFamily="34" charset="-128"/>
              <a:cs typeface="Yu Gothic Pr6N M"/>
            </a:endParaRPr>
          </a:p>
        </p:txBody>
      </p:sp>
      <p:sp>
        <p:nvSpPr>
          <p:cNvPr id="209" name="object 76">
            <a:extLst>
              <a:ext uri="{FF2B5EF4-FFF2-40B4-BE49-F238E27FC236}">
                <a16:creationId xmlns:a16="http://schemas.microsoft.com/office/drawing/2014/main" id="{D88B9186-4DFF-314C-8783-E2CD5A92B4D2}"/>
              </a:ext>
            </a:extLst>
          </p:cNvPr>
          <p:cNvSpPr txBox="1"/>
          <p:nvPr/>
        </p:nvSpPr>
        <p:spPr>
          <a:xfrm>
            <a:off x="7469345" y="5660428"/>
            <a:ext cx="438002" cy="132087"/>
          </a:xfrm>
          <a:prstGeom prst="rect">
            <a:avLst/>
          </a:prstGeom>
        </p:spPr>
        <p:txBody>
          <a:bodyPr vert="horz" wrap="square" lIns="0" tIns="16510" rIns="0" bIns="0" rtlCol="0">
            <a:spAutoFit/>
          </a:bodyPr>
          <a:lstStyle/>
          <a:p>
            <a:pPr marL="12700" algn="ctr">
              <a:lnSpc>
                <a:spcPct val="100000"/>
              </a:lnSpc>
              <a:spcBef>
                <a:spcPts val="130"/>
              </a:spcBef>
            </a:pPr>
            <a:r>
              <a:rPr lang="ja-JP" altLang="en-US" sz="750" b="1" spc="50">
                <a:solidFill>
                  <a:srgbClr val="FFFFFF"/>
                </a:solidFill>
                <a:latin typeface="Yu Gothic" panose="020B0400000000000000" pitchFamily="34" charset="-128"/>
                <a:ea typeface="Yu Gothic" panose="020B0400000000000000" pitchFamily="34" charset="-128"/>
                <a:cs typeface="Yu Gothic Pr6N B"/>
              </a:rPr>
              <a:t>事前学習</a:t>
            </a:r>
            <a:endParaRPr sz="750" b="1" spc="50" dirty="0">
              <a:latin typeface="Yu Gothic" panose="020B0400000000000000" pitchFamily="34" charset="-128"/>
              <a:ea typeface="Yu Gothic" panose="020B0400000000000000" pitchFamily="34" charset="-128"/>
              <a:cs typeface="Yu Gothic Pr6N M"/>
            </a:endParaRPr>
          </a:p>
        </p:txBody>
      </p:sp>
      <p:sp>
        <p:nvSpPr>
          <p:cNvPr id="213" name="object 77">
            <a:extLst>
              <a:ext uri="{FF2B5EF4-FFF2-40B4-BE49-F238E27FC236}">
                <a16:creationId xmlns:a16="http://schemas.microsoft.com/office/drawing/2014/main" id="{2D101544-E615-976F-6071-CA4CE9944AD6}"/>
              </a:ext>
            </a:extLst>
          </p:cNvPr>
          <p:cNvSpPr txBox="1"/>
          <p:nvPr/>
        </p:nvSpPr>
        <p:spPr>
          <a:xfrm>
            <a:off x="7378096"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4" name="object 77">
            <a:extLst>
              <a:ext uri="{FF2B5EF4-FFF2-40B4-BE49-F238E27FC236}">
                <a16:creationId xmlns:a16="http://schemas.microsoft.com/office/drawing/2014/main" id="{AB8EF5D0-24F3-B9B6-6618-7FC52439B434}"/>
              </a:ext>
            </a:extLst>
          </p:cNvPr>
          <p:cNvSpPr txBox="1"/>
          <p:nvPr/>
        </p:nvSpPr>
        <p:spPr>
          <a:xfrm>
            <a:off x="7378096"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5" name="object 77">
            <a:extLst>
              <a:ext uri="{FF2B5EF4-FFF2-40B4-BE49-F238E27FC236}">
                <a16:creationId xmlns:a16="http://schemas.microsoft.com/office/drawing/2014/main" id="{73AA074C-5F0D-BB47-548F-CD452C5E9B1F}"/>
              </a:ext>
            </a:extLst>
          </p:cNvPr>
          <p:cNvSpPr txBox="1"/>
          <p:nvPr/>
        </p:nvSpPr>
        <p:spPr>
          <a:xfrm>
            <a:off x="7378096"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6" name="object 77">
            <a:extLst>
              <a:ext uri="{FF2B5EF4-FFF2-40B4-BE49-F238E27FC236}">
                <a16:creationId xmlns:a16="http://schemas.microsoft.com/office/drawing/2014/main" id="{A97F0861-3BF1-10EB-91F6-9E8773715C6C}"/>
              </a:ext>
            </a:extLst>
          </p:cNvPr>
          <p:cNvSpPr txBox="1"/>
          <p:nvPr/>
        </p:nvSpPr>
        <p:spPr>
          <a:xfrm>
            <a:off x="7378096"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8" name="object 77">
            <a:extLst>
              <a:ext uri="{FF2B5EF4-FFF2-40B4-BE49-F238E27FC236}">
                <a16:creationId xmlns:a16="http://schemas.microsoft.com/office/drawing/2014/main" id="{58A04812-653E-DA91-8DC9-599818C6FBBE}"/>
              </a:ext>
            </a:extLst>
          </p:cNvPr>
          <p:cNvSpPr txBox="1"/>
          <p:nvPr/>
        </p:nvSpPr>
        <p:spPr>
          <a:xfrm>
            <a:off x="8132307" y="6718666"/>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19" name="object 77">
            <a:extLst>
              <a:ext uri="{FF2B5EF4-FFF2-40B4-BE49-F238E27FC236}">
                <a16:creationId xmlns:a16="http://schemas.microsoft.com/office/drawing/2014/main" id="{E4DEDDCA-7886-5387-286C-A2AAA21D306C}"/>
              </a:ext>
            </a:extLst>
          </p:cNvPr>
          <p:cNvSpPr txBox="1"/>
          <p:nvPr/>
        </p:nvSpPr>
        <p:spPr>
          <a:xfrm>
            <a:off x="8132307" y="6890116"/>
            <a:ext cx="1654237" cy="132087"/>
          </a:xfrm>
          <a:prstGeom prst="rect">
            <a:avLst/>
          </a:prstGeom>
        </p:spPr>
        <p:txBody>
          <a:bodyPr vert="horz" wrap="square" lIns="0" tIns="16510" rIns="0" bIns="0" rtlCol="0">
            <a:spAutoFit/>
          </a:bodyPr>
          <a:lstStyle/>
          <a:p>
            <a:pPr>
              <a:lnSpc>
                <a:spcPct val="100000"/>
              </a:lnSpc>
              <a:spcBef>
                <a:spcPts val="445"/>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団体　小中</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学生</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350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円</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21" name="object 77">
            <a:extLst>
              <a:ext uri="{FF2B5EF4-FFF2-40B4-BE49-F238E27FC236}">
                <a16:creationId xmlns:a16="http://schemas.microsoft.com/office/drawing/2014/main" id="{984AC14D-6EFB-F916-7655-8D391C018B72}"/>
              </a:ext>
            </a:extLst>
          </p:cNvPr>
          <p:cNvSpPr txBox="1"/>
          <p:nvPr/>
        </p:nvSpPr>
        <p:spPr>
          <a:xfrm>
            <a:off x="2174813" y="6376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B"/>
              </a:rPr>
              <a:t>参加可能人数</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2" name="object 77">
            <a:extLst>
              <a:ext uri="{FF2B5EF4-FFF2-40B4-BE49-F238E27FC236}">
                <a16:creationId xmlns:a16="http://schemas.microsoft.com/office/drawing/2014/main" id="{802A5E04-8FB9-2700-A0FC-7C2B60721977}"/>
              </a:ext>
            </a:extLst>
          </p:cNvPr>
          <p:cNvSpPr txBox="1"/>
          <p:nvPr/>
        </p:nvSpPr>
        <p:spPr>
          <a:xfrm>
            <a:off x="2174813" y="65472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a:solidFill>
                  <a:srgbClr val="FFFFFF"/>
                </a:solidFill>
                <a:latin typeface="Yu Gothic Medium" panose="020B0400000000000000" pitchFamily="34" charset="-128"/>
                <a:ea typeface="Yu Gothic Medium" panose="020B0400000000000000" pitchFamily="34" charset="-128"/>
                <a:cs typeface="Yu Gothic Pr6N M"/>
              </a:rPr>
              <a:t>体験時</a:t>
            </a:r>
            <a:r>
              <a:rPr lang="ja-JP" altLang="en-US" sz="750" spc="-50">
                <a:solidFill>
                  <a:srgbClr val="FFFFFF"/>
                </a:solidFill>
                <a:latin typeface="Yu Gothic Medium" panose="020B0400000000000000" pitchFamily="34" charset="-128"/>
                <a:ea typeface="Yu Gothic Medium" panose="020B0400000000000000" pitchFamily="34" charset="-128"/>
                <a:cs typeface="Yu Gothic Pr6N M"/>
              </a:rPr>
              <a:t>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3" name="object 77">
            <a:extLst>
              <a:ext uri="{FF2B5EF4-FFF2-40B4-BE49-F238E27FC236}">
                <a16:creationId xmlns:a16="http://schemas.microsoft.com/office/drawing/2014/main" id="{2F55388E-9756-81FF-CF12-D18CEB802211}"/>
              </a:ext>
            </a:extLst>
          </p:cNvPr>
          <p:cNvSpPr txBox="1"/>
          <p:nvPr/>
        </p:nvSpPr>
        <p:spPr>
          <a:xfrm>
            <a:off x="2174813" y="671866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対象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4" name="object 77">
            <a:extLst>
              <a:ext uri="{FF2B5EF4-FFF2-40B4-BE49-F238E27FC236}">
                <a16:creationId xmlns:a16="http://schemas.microsoft.com/office/drawing/2014/main" id="{37D5BD7C-849A-7EBA-BDF7-4AF4230A5B34}"/>
              </a:ext>
            </a:extLst>
          </p:cNvPr>
          <p:cNvSpPr txBox="1"/>
          <p:nvPr/>
        </p:nvSpPr>
        <p:spPr>
          <a:xfrm>
            <a:off x="2174813" y="6890116"/>
            <a:ext cx="720090" cy="132087"/>
          </a:xfrm>
          <a:prstGeom prst="rect">
            <a:avLst/>
          </a:prstGeom>
        </p:spPr>
        <p:txBody>
          <a:bodyPr vert="horz" wrap="square" lIns="0" tIns="16510" rIns="0" bIns="0" rtlCol="0">
            <a:spAutoFit/>
          </a:bodyPr>
          <a:lstStyle/>
          <a:p>
            <a:pPr algn="ctr">
              <a:lnSpc>
                <a:spcPct val="100000"/>
              </a:lnSpc>
              <a:spcBef>
                <a:spcPts val="130"/>
              </a:spcBef>
            </a:pPr>
            <a:r>
              <a:rPr lang="ja-JP" altLang="en-US" sz="750" spc="-25">
                <a:solidFill>
                  <a:srgbClr val="FFFFFF"/>
                </a:solidFill>
                <a:latin typeface="Yu Gothic Medium" panose="020B0400000000000000" pitchFamily="34" charset="-128"/>
                <a:ea typeface="Yu Gothic Medium" panose="020B0400000000000000" pitchFamily="34" charset="-128"/>
                <a:cs typeface="Yu Gothic Pr6N M"/>
              </a:rPr>
              <a:t>料金</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5" name="object 77">
            <a:extLst>
              <a:ext uri="{FF2B5EF4-FFF2-40B4-BE49-F238E27FC236}">
                <a16:creationId xmlns:a16="http://schemas.microsoft.com/office/drawing/2014/main" id="{73A6AB25-5711-9DE8-B83A-987A94668182}"/>
              </a:ext>
            </a:extLst>
          </p:cNvPr>
          <p:cNvSpPr txBox="1"/>
          <p:nvPr/>
        </p:nvSpPr>
        <p:spPr>
          <a:xfrm>
            <a:off x="2929023" y="6547216"/>
            <a:ext cx="1656000" cy="133200"/>
          </a:xfrm>
          <a:prstGeom prst="rect">
            <a:avLst/>
          </a:prstGeom>
        </p:spPr>
        <p:txBody>
          <a:bodyPr vert="horz" wrap="square" lIns="0" tIns="16510" rIns="0" bIns="0" rtlCol="0">
            <a:spAutoFit/>
          </a:bodyPr>
          <a:lstStyle/>
          <a:p>
            <a:pPr marR="250190">
              <a:tabLst>
                <a:tab pos="716280" algn="l"/>
              </a:tabLst>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5</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時間</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6" name="object 77">
            <a:extLst>
              <a:ext uri="{FF2B5EF4-FFF2-40B4-BE49-F238E27FC236}">
                <a16:creationId xmlns:a16="http://schemas.microsoft.com/office/drawing/2014/main" id="{971C77B1-4595-1BCA-55D1-DB5DD152AF8A}"/>
              </a:ext>
            </a:extLst>
          </p:cNvPr>
          <p:cNvSpPr txBox="1"/>
          <p:nvPr/>
        </p:nvSpPr>
        <p:spPr>
          <a:xfrm>
            <a:off x="2929024" y="6718666"/>
            <a:ext cx="1654237" cy="132087"/>
          </a:xfrm>
          <a:prstGeom prst="rect">
            <a:avLst/>
          </a:prstGeom>
        </p:spPr>
        <p:txBody>
          <a:bodyPr vert="horz" wrap="square" lIns="0" tIns="16510" rIns="0" bIns="0" rtlCol="0">
            <a:spAutoFit/>
          </a:bodyPr>
          <a:lstStyle/>
          <a:p>
            <a:pPr>
              <a:lnSpc>
                <a:spcPct val="100000"/>
              </a:lnSpc>
              <a:spcBef>
                <a:spcPts val="54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小学</a:t>
            </a:r>
            <a:r>
              <a:rPr lang="ja-JP" altLang="en-US" sz="750" spc="-180">
                <a:solidFill>
                  <a:srgbClr val="231F20"/>
                </a:solidFill>
                <a:latin typeface="Yu Gothic Medium" panose="020B0400000000000000" pitchFamily="34" charset="-128"/>
                <a:ea typeface="Yu Gothic Medium" panose="020B0400000000000000" pitchFamily="34" charset="-128"/>
                <a:cs typeface="Yu Gothic Pr6N M"/>
              </a:rPr>
              <a:t>校・</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中学</a:t>
            </a: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校</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27" name="object 77">
            <a:extLst>
              <a:ext uri="{FF2B5EF4-FFF2-40B4-BE49-F238E27FC236}">
                <a16:creationId xmlns:a16="http://schemas.microsoft.com/office/drawing/2014/main" id="{BA3712B9-FED3-3E2D-01D6-5E97B188DD9C}"/>
              </a:ext>
            </a:extLst>
          </p:cNvPr>
          <p:cNvSpPr txBox="1"/>
          <p:nvPr/>
        </p:nvSpPr>
        <p:spPr>
          <a:xfrm>
            <a:off x="2929024" y="6890116"/>
            <a:ext cx="1732968" cy="132087"/>
          </a:xfrm>
          <a:prstGeom prst="rect">
            <a:avLst/>
          </a:prstGeom>
        </p:spPr>
        <p:txBody>
          <a:bodyPr vert="horz" wrap="square" lIns="0" tIns="16510" rIns="0" bIns="0" rtlCol="0">
            <a:spAutoFit/>
          </a:bodyPr>
          <a:lstStyle/>
          <a:p>
            <a:pPr>
              <a:lnSpc>
                <a:spcPct val="100000"/>
              </a:lnSpc>
              <a:spcBef>
                <a:spcPts val="445"/>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プログラムにより異なる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30" name="object 168">
            <a:extLst>
              <a:ext uri="{FF2B5EF4-FFF2-40B4-BE49-F238E27FC236}">
                <a16:creationId xmlns:a16="http://schemas.microsoft.com/office/drawing/2014/main" id="{518FF21D-0E69-0F33-E502-D87B274F5E51}"/>
              </a:ext>
            </a:extLst>
          </p:cNvPr>
          <p:cNvSpPr txBox="1"/>
          <p:nvPr/>
        </p:nvSpPr>
        <p:spPr>
          <a:xfrm>
            <a:off x="2305441" y="316504"/>
            <a:ext cx="6081283" cy="230190"/>
          </a:xfrm>
          <a:prstGeom prst="rect">
            <a:avLst/>
          </a:prstGeom>
        </p:spPr>
        <p:txBody>
          <a:bodyPr vert="horz" wrap="square" lIns="0" tIns="14604" rIns="0" bIns="0" rtlCol="0">
            <a:spAutoFit/>
          </a:bodyPr>
          <a:lstStyle/>
          <a:p>
            <a:pPr marL="38100" algn="ctr">
              <a:lnSpc>
                <a:spcPct val="100000"/>
              </a:lnSpc>
              <a:spcBef>
                <a:spcPts val="114"/>
              </a:spcBef>
            </a:pPr>
            <a:r>
              <a:rPr lang="ja-JP" altLang="en-US" sz="2100" b="1" spc="50" baseline="-5952">
                <a:solidFill>
                  <a:srgbClr val="FFFFFF"/>
                </a:solidFill>
                <a:latin typeface="Yu Gothic" panose="020B0400000000000000" pitchFamily="34" charset="-128"/>
                <a:ea typeface="Yu Gothic" panose="020B0400000000000000" pitchFamily="34" charset="-128"/>
                <a:cs typeface="Yu Gothic Pr6N B"/>
              </a:rPr>
              <a:t>三浦半島エリア －</a:t>
            </a:r>
            <a:r>
              <a:rPr lang="ja-JP" altLang="en-US" sz="1000" b="1" spc="50">
                <a:solidFill>
                  <a:srgbClr val="FFFFFF"/>
                </a:solidFill>
                <a:latin typeface="Yu Gothic" panose="020B0400000000000000" pitchFamily="34" charset="-128"/>
                <a:ea typeface="Yu Gothic" panose="020B0400000000000000" pitchFamily="34" charset="-128"/>
                <a:cs typeface="Yu Gothic Pr6N B"/>
              </a:rPr>
              <a:t>自然と農漁業を学ぶ</a:t>
            </a:r>
            <a:r>
              <a:rPr lang="ja-JP" altLang="en-US" sz="2100" b="1" spc="50" baseline="-5952">
                <a:solidFill>
                  <a:srgbClr val="FFFFFF"/>
                </a:solidFill>
                <a:latin typeface="Yu Gothic" panose="020B0400000000000000" pitchFamily="34" charset="-128"/>
                <a:ea typeface="Yu Gothic" panose="020B0400000000000000" pitchFamily="34" charset="-128"/>
                <a:cs typeface="Yu Gothic Pr6N B"/>
              </a:rPr>
              <a:t>－</a:t>
            </a:r>
            <a:endParaRPr lang="ja-JP" altLang="en-US" sz="2100" b="1" spc="50" baseline="-5952">
              <a:latin typeface="Yu Gothic" panose="020B0400000000000000" pitchFamily="34" charset="-128"/>
              <a:ea typeface="Yu Gothic" panose="020B0400000000000000" pitchFamily="34" charset="-128"/>
              <a:cs typeface="Yu Gothic Pr6N B"/>
            </a:endParaRPr>
          </a:p>
        </p:txBody>
      </p:sp>
      <p:sp>
        <p:nvSpPr>
          <p:cNvPr id="244" name="object 72">
            <a:extLst>
              <a:ext uri="{FF2B5EF4-FFF2-40B4-BE49-F238E27FC236}">
                <a16:creationId xmlns:a16="http://schemas.microsoft.com/office/drawing/2014/main" id="{9F2D4C2A-8615-B17B-51CA-2CEADF0BC0A8}"/>
              </a:ext>
            </a:extLst>
          </p:cNvPr>
          <p:cNvSpPr/>
          <p:nvPr/>
        </p:nvSpPr>
        <p:spPr>
          <a:xfrm>
            <a:off x="5490000" y="3996005"/>
            <a:ext cx="4914265" cy="0"/>
          </a:xfrm>
          <a:custGeom>
            <a:avLst/>
            <a:gdLst/>
            <a:ahLst/>
            <a:cxnLst/>
            <a:rect l="l" t="t" r="r" b="b"/>
            <a:pathLst>
              <a:path w="4914265">
                <a:moveTo>
                  <a:pt x="0" y="0"/>
                </a:moveTo>
                <a:lnTo>
                  <a:pt x="4913998" y="0"/>
                </a:lnTo>
              </a:path>
            </a:pathLst>
          </a:custGeom>
          <a:ln w="3594">
            <a:solidFill>
              <a:srgbClr val="FFCB1F"/>
            </a:solidFill>
          </a:ln>
        </p:spPr>
        <p:txBody>
          <a:bodyPr wrap="square" lIns="0" tIns="0" rIns="0" bIns="0" rtlCol="0"/>
          <a:lstStyle/>
          <a:p>
            <a:endParaRPr/>
          </a:p>
        </p:txBody>
      </p:sp>
      <p:sp>
        <p:nvSpPr>
          <p:cNvPr id="245" name="object 73">
            <a:extLst>
              <a:ext uri="{FF2B5EF4-FFF2-40B4-BE49-F238E27FC236}">
                <a16:creationId xmlns:a16="http://schemas.microsoft.com/office/drawing/2014/main" id="{213D4629-2DBD-C924-F69D-866E2AEAE03E}"/>
              </a:ext>
            </a:extLst>
          </p:cNvPr>
          <p:cNvSpPr/>
          <p:nvPr/>
        </p:nvSpPr>
        <p:spPr>
          <a:xfrm>
            <a:off x="288000" y="3996005"/>
            <a:ext cx="4914265" cy="0"/>
          </a:xfrm>
          <a:custGeom>
            <a:avLst/>
            <a:gdLst/>
            <a:ahLst/>
            <a:cxnLst/>
            <a:rect l="l" t="t" r="r" b="b"/>
            <a:pathLst>
              <a:path w="4914265">
                <a:moveTo>
                  <a:pt x="0" y="0"/>
                </a:moveTo>
                <a:lnTo>
                  <a:pt x="4913998" y="0"/>
                </a:lnTo>
              </a:path>
            </a:pathLst>
          </a:custGeom>
          <a:ln w="3594">
            <a:solidFill>
              <a:srgbClr val="FFCB1F"/>
            </a:solidFill>
          </a:ln>
        </p:spPr>
        <p:txBody>
          <a:bodyPr wrap="square" lIns="0" tIns="0" rIns="0" bIns="0" rtlCol="0"/>
          <a:lstStyle/>
          <a:p>
            <a:endParaRPr/>
          </a:p>
        </p:txBody>
      </p:sp>
      <p:pic>
        <p:nvPicPr>
          <p:cNvPr id="246" name="object 23">
            <a:extLst>
              <a:ext uri="{FF2B5EF4-FFF2-40B4-BE49-F238E27FC236}">
                <a16:creationId xmlns:a16="http://schemas.microsoft.com/office/drawing/2014/main" id="{373CD9B6-479E-1E87-A83F-022CABA3A314}"/>
              </a:ext>
            </a:extLst>
          </p:cNvPr>
          <p:cNvPicPr/>
          <p:nvPr/>
        </p:nvPicPr>
        <p:blipFill>
          <a:blip r:embed="rId27" cstate="print"/>
          <a:stretch>
            <a:fillRect/>
          </a:stretch>
        </p:blipFill>
        <p:spPr>
          <a:xfrm>
            <a:off x="5490006" y="1425981"/>
            <a:ext cx="1818004" cy="2087994"/>
          </a:xfrm>
          <a:prstGeom prst="rect">
            <a:avLst/>
          </a:prstGeom>
        </p:spPr>
      </p:pic>
      <p:sp>
        <p:nvSpPr>
          <p:cNvPr id="250" name="object 76">
            <a:extLst>
              <a:ext uri="{FF2B5EF4-FFF2-40B4-BE49-F238E27FC236}">
                <a16:creationId xmlns:a16="http://schemas.microsoft.com/office/drawing/2014/main" id="{233B6A5D-55B6-1ED7-00CC-AFBF50720AF8}"/>
              </a:ext>
            </a:extLst>
          </p:cNvPr>
          <p:cNvSpPr txBox="1"/>
          <p:nvPr/>
        </p:nvSpPr>
        <p:spPr>
          <a:xfrm>
            <a:off x="7965442" y="2657764"/>
            <a:ext cx="2390359" cy="132087"/>
          </a:xfrm>
          <a:prstGeom prst="rect">
            <a:avLst/>
          </a:prstGeom>
        </p:spPr>
        <p:txBody>
          <a:bodyPr vert="horz" wrap="square" lIns="0" tIns="16510" rIns="0" bIns="0" rtlCol="0">
            <a:spAutoFit/>
          </a:bodyPr>
          <a:lstStyle/>
          <a:p>
            <a:pPr marL="12700">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島の保全と観光や学習での活用の両立方法を考える</a:t>
            </a:r>
            <a:endParaRPr sz="750" dirty="0">
              <a:latin typeface="Yu Gothic Medium" panose="020B0400000000000000" pitchFamily="34" charset="-128"/>
              <a:ea typeface="Yu Gothic Medium" panose="020B0400000000000000" pitchFamily="34" charset="-128"/>
              <a:cs typeface="Yu Gothic Pr6N M"/>
            </a:endParaRPr>
          </a:p>
        </p:txBody>
      </p:sp>
      <p:sp>
        <p:nvSpPr>
          <p:cNvPr id="251" name="object 135">
            <a:extLst>
              <a:ext uri="{FF2B5EF4-FFF2-40B4-BE49-F238E27FC236}">
                <a16:creationId xmlns:a16="http://schemas.microsoft.com/office/drawing/2014/main" id="{FA6ED052-EAFB-F4E2-AA53-E6ACC7F0210C}"/>
              </a:ext>
            </a:extLst>
          </p:cNvPr>
          <p:cNvSpPr txBox="1"/>
          <p:nvPr/>
        </p:nvSpPr>
        <p:spPr>
          <a:xfrm>
            <a:off x="7379982" y="3641302"/>
            <a:ext cx="2367268" cy="228909"/>
          </a:xfrm>
          <a:prstGeom prst="rect">
            <a:avLst/>
          </a:prstGeom>
        </p:spPr>
        <p:txBody>
          <a:bodyPr vert="horz" wrap="square" lIns="0" tIns="13335" rIns="0" bIns="0" rtlCol="0">
            <a:spAutoFit/>
          </a:bodyPr>
          <a:lstStyle/>
          <a:p>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046-825-7144(</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株式会社トライアングル</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endParaRPr sz="700" spc="30" dirty="0">
              <a:latin typeface="Yu Gothic Medium" panose="020B0400000000000000" pitchFamily="34" charset="-128"/>
              <a:ea typeface="Yu Gothic Medium" panose="020B0400000000000000" pitchFamily="34" charset="-128"/>
              <a:cs typeface="Yu Gothic Pr6N M"/>
            </a:endParaRPr>
          </a:p>
          <a:p>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横須賀市小川町</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27-16(</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株式会社トライアングル</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endParaRPr sz="700" spc="30" dirty="0">
              <a:latin typeface="Yu Gothic Medium" panose="020B0400000000000000" pitchFamily="34" charset="-128"/>
              <a:ea typeface="Yu Gothic Medium" panose="020B0400000000000000" pitchFamily="34" charset="-128"/>
              <a:cs typeface="Yu Gothic Pr6N M"/>
            </a:endParaRPr>
          </a:p>
        </p:txBody>
      </p:sp>
      <p:sp>
        <p:nvSpPr>
          <p:cNvPr id="252" name="object 135">
            <a:extLst>
              <a:ext uri="{FF2B5EF4-FFF2-40B4-BE49-F238E27FC236}">
                <a16:creationId xmlns:a16="http://schemas.microsoft.com/office/drawing/2014/main" id="{E53B7BBC-9DA0-D2DF-2E31-E0297D26F569}"/>
              </a:ext>
            </a:extLst>
          </p:cNvPr>
          <p:cNvSpPr txBox="1"/>
          <p:nvPr/>
        </p:nvSpPr>
        <p:spPr>
          <a:xfrm>
            <a:off x="1538201" y="7169032"/>
            <a:ext cx="3027449" cy="121187"/>
          </a:xfrm>
          <a:prstGeom prst="rect">
            <a:avLst/>
          </a:prstGeom>
        </p:spPr>
        <p:txBody>
          <a:bodyPr vert="horz" wrap="square" lIns="0" tIns="13335" rIns="0" bIns="0" rtlCol="0">
            <a:spAutoFit/>
          </a:bodyPr>
          <a:lstStyle/>
          <a:p>
            <a:pPr>
              <a:lnSpc>
                <a:spcPct val="100000"/>
              </a:lnSpc>
            </a:pPr>
            <a:r>
              <a:rPr lang="en-US" altLang="ja-JP" sz="7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a:solidFill>
                  <a:srgbClr val="231F20"/>
                </a:solidFill>
                <a:latin typeface="Yu Gothic Medium" panose="020B0400000000000000" pitchFamily="34" charset="-128"/>
                <a:ea typeface="Yu Gothic Medium" panose="020B0400000000000000" pitchFamily="34" charset="-128"/>
                <a:cs typeface="Yu Gothic Pr6N M"/>
              </a:rPr>
              <a:t>横須賀市小川町</a:t>
            </a:r>
            <a:r>
              <a:rPr lang="en-US" altLang="ja-JP" sz="700" dirty="0">
                <a:solidFill>
                  <a:srgbClr val="231F20"/>
                </a:solidFill>
                <a:latin typeface="Yu Gothic Medium" panose="020B0400000000000000" pitchFamily="34" charset="-128"/>
                <a:ea typeface="Yu Gothic Medium" panose="020B0400000000000000" pitchFamily="34" charset="-128"/>
                <a:cs typeface="Yu Gothic Pr6N M"/>
              </a:rPr>
              <a:t>19-5</a:t>
            </a:r>
            <a:r>
              <a:rPr lang="ja-JP" altLang="en-US" sz="700">
                <a:solidFill>
                  <a:srgbClr val="231F20"/>
                </a:solidFill>
                <a:latin typeface="Yu Gothic Medium" panose="020B0400000000000000" pitchFamily="34" charset="-128"/>
                <a:ea typeface="Yu Gothic Medium" panose="020B0400000000000000" pitchFamily="34" charset="-128"/>
                <a:cs typeface="Yu Gothic Pr6N M"/>
              </a:rPr>
              <a:t> 富士ビル</a:t>
            </a:r>
            <a:r>
              <a:rPr lang="en-US" altLang="ja-JP" sz="700" dirty="0">
                <a:solidFill>
                  <a:srgbClr val="231F20"/>
                </a:solidFill>
                <a:latin typeface="Yu Gothic Medium" panose="020B0400000000000000" pitchFamily="34" charset="-128"/>
                <a:ea typeface="Yu Gothic Medium" panose="020B0400000000000000" pitchFamily="34" charset="-128"/>
                <a:cs typeface="Yu Gothic Pr6N M"/>
              </a:rPr>
              <a:t>3</a:t>
            </a:r>
            <a:r>
              <a:rPr lang="ja-JP" altLang="en-US" sz="700">
                <a:solidFill>
                  <a:srgbClr val="231F20"/>
                </a:solidFill>
                <a:latin typeface="Yu Gothic Medium" panose="020B0400000000000000" pitchFamily="34" charset="-128"/>
                <a:ea typeface="Yu Gothic Medium" panose="020B0400000000000000" pitchFamily="34" charset="-128"/>
                <a:cs typeface="Yu Gothic Pr6N M"/>
              </a:rPr>
              <a:t>階</a:t>
            </a:r>
            <a:endParaRPr sz="700" dirty="0">
              <a:latin typeface="Yu Gothic Medium" panose="020B0400000000000000" pitchFamily="34" charset="-128"/>
              <a:ea typeface="Yu Gothic Medium" panose="020B0400000000000000" pitchFamily="34" charset="-128"/>
              <a:cs typeface="Yu Gothic Pr6N M"/>
            </a:endParaRPr>
          </a:p>
        </p:txBody>
      </p:sp>
      <p:sp>
        <p:nvSpPr>
          <p:cNvPr id="259" name="object 77">
            <a:extLst>
              <a:ext uri="{FF2B5EF4-FFF2-40B4-BE49-F238E27FC236}">
                <a16:creationId xmlns:a16="http://schemas.microsoft.com/office/drawing/2014/main" id="{838B1238-B783-AA4C-6999-E46B9DF03A5C}"/>
              </a:ext>
            </a:extLst>
          </p:cNvPr>
          <p:cNvSpPr txBox="1"/>
          <p:nvPr/>
        </p:nvSpPr>
        <p:spPr>
          <a:xfrm>
            <a:off x="7978261" y="5681249"/>
            <a:ext cx="2343664" cy="90000"/>
          </a:xfrm>
          <a:prstGeom prst="rect">
            <a:avLst/>
          </a:prstGeom>
        </p:spPr>
        <p:txBody>
          <a:bodyPr vert="horz" wrap="none" lIns="0" tIns="16510" rIns="0" bIns="0" rtlCol="0">
            <a:prstTxWarp prst="textPlain">
              <a:avLst/>
            </a:prstTxWarp>
            <a:spAutoFit/>
          </a:bodyPr>
          <a:lstStyle/>
          <a:p>
            <a:pPr marL="12700">
              <a:lnSpc>
                <a:spcPct val="100000"/>
              </a:lnSpc>
              <a:spcBef>
                <a:spcPts val="13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三浦半島と東京湾の自然や生物の種類などについて</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調べる</a:t>
            </a:r>
            <a:endParaRPr lang="ja-JP" altLang="en-US" sz="750" dirty="0">
              <a:latin typeface="Yu Gothic Medium" panose="020B0400000000000000" pitchFamily="34" charset="-128"/>
              <a:ea typeface="Yu Gothic Medium" panose="020B0400000000000000" pitchFamily="34" charset="-128"/>
              <a:cs typeface="Yu Gothic Pr6N M"/>
            </a:endParaRPr>
          </a:p>
        </p:txBody>
      </p:sp>
      <p:sp>
        <p:nvSpPr>
          <p:cNvPr id="260" name="object 77">
            <a:extLst>
              <a:ext uri="{FF2B5EF4-FFF2-40B4-BE49-F238E27FC236}">
                <a16:creationId xmlns:a16="http://schemas.microsoft.com/office/drawing/2014/main" id="{65F4E768-D154-F930-F48D-AE3A28C5A3E0}"/>
              </a:ext>
            </a:extLst>
          </p:cNvPr>
          <p:cNvSpPr txBox="1"/>
          <p:nvPr/>
        </p:nvSpPr>
        <p:spPr>
          <a:xfrm>
            <a:off x="7978261" y="5896920"/>
            <a:ext cx="2343664" cy="90000"/>
          </a:xfrm>
          <a:prstGeom prst="rect">
            <a:avLst/>
          </a:prstGeom>
        </p:spPr>
        <p:txBody>
          <a:bodyPr vert="horz" wrap="none" lIns="0" tIns="16510" rIns="0" bIns="0" rtlCol="0">
            <a:prstTxWarp prst="textPlain">
              <a:avLst/>
            </a:prstTxWarp>
            <a:spAutoFit/>
          </a:bodyPr>
          <a:lstStyle/>
          <a:p>
            <a:pPr marL="12700">
              <a:lnSpc>
                <a:spcPct val="100000"/>
              </a:lnSpc>
              <a:spcBef>
                <a:spcPts val="130"/>
              </a:spcBef>
            </a:pPr>
            <a:r>
              <a:rPr lang="ja-JP" altLang="en-US" sz="750">
                <a:solidFill>
                  <a:srgbClr val="231F20"/>
                </a:solidFill>
                <a:latin typeface="Yu Gothic Medium" panose="020B0400000000000000" pitchFamily="34" charset="-128"/>
                <a:ea typeface="Yu Gothic Medium" panose="020B0400000000000000" pitchFamily="34" charset="-128"/>
                <a:cs typeface="Yu Gothic Pr6N M"/>
              </a:rPr>
              <a:t>展示の見学や海の生物を水中メガネで観察し</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50">
                <a:solidFill>
                  <a:srgbClr val="231F20"/>
                </a:solidFill>
                <a:latin typeface="Yu Gothic Medium" panose="020B0400000000000000" pitchFamily="34" charset="-128"/>
                <a:ea typeface="Yu Gothic Medium" panose="020B0400000000000000" pitchFamily="34" charset="-128"/>
                <a:cs typeface="Yu Gothic Pr6N M"/>
              </a:rPr>
              <a:t>生物多様性を体感する</a:t>
            </a:r>
            <a:endParaRPr lang="ja-JP" altLang="en-US" sz="750">
              <a:latin typeface="Yu Gothic Medium" panose="020B0400000000000000" pitchFamily="34" charset="-128"/>
              <a:ea typeface="Yu Gothic Medium" panose="020B0400000000000000" pitchFamily="34" charset="-128"/>
              <a:cs typeface="Yu Gothic Pr6N M"/>
            </a:endParaRPr>
          </a:p>
        </p:txBody>
      </p:sp>
      <p:sp>
        <p:nvSpPr>
          <p:cNvPr id="262" name="object 135">
            <a:extLst>
              <a:ext uri="{FF2B5EF4-FFF2-40B4-BE49-F238E27FC236}">
                <a16:creationId xmlns:a16="http://schemas.microsoft.com/office/drawing/2014/main" id="{D36C553D-F5EB-21BE-6CD5-94D6C9B1C300}"/>
              </a:ext>
            </a:extLst>
          </p:cNvPr>
          <p:cNvSpPr txBox="1"/>
          <p:nvPr/>
        </p:nvSpPr>
        <p:spPr>
          <a:xfrm>
            <a:off x="7379982" y="7060795"/>
            <a:ext cx="1970405" cy="228909"/>
          </a:xfrm>
          <a:prstGeom prst="rect">
            <a:avLst/>
          </a:prstGeom>
        </p:spPr>
        <p:txBody>
          <a:bodyPr vert="horz" wrap="square" lIns="0" tIns="13335" rIns="0" bIns="0" rtlCol="0">
            <a:spAutoFit/>
          </a:bodyPr>
          <a:lstStyle/>
          <a:p>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sz="700" spc="50" dirty="0">
                <a:solidFill>
                  <a:srgbClr val="231F20"/>
                </a:solidFill>
                <a:latin typeface="Yu Gothic Medium" panose="020B0400000000000000" pitchFamily="34" charset="-128"/>
                <a:ea typeface="Yu Gothic Medium" panose="020B0400000000000000" pitchFamily="34" charset="-128"/>
                <a:cs typeface="Yu Gothic Pr6N M"/>
              </a:rPr>
              <a:t>TEL</a:t>
            </a:r>
            <a:r>
              <a:rPr lang="en-US" altLang="ja-JP" sz="700" spc="50" dirty="0">
                <a:solidFill>
                  <a:srgbClr val="231F20"/>
                </a:solidFill>
                <a:latin typeface="Yu Gothic Medium" panose="020B0400000000000000" pitchFamily="34" charset="-128"/>
                <a:ea typeface="Yu Gothic Medium" panose="020B0400000000000000" pitchFamily="34" charset="-128"/>
                <a:cs typeface="Yu Gothic Pr6N M"/>
              </a:rPr>
              <a:t>]</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046-841-1533</a:t>
            </a:r>
            <a:endParaRPr sz="700" spc="30" dirty="0">
              <a:latin typeface="Yu Gothic Medium" panose="020B0400000000000000" pitchFamily="34" charset="-128"/>
              <a:ea typeface="Yu Gothic Medium" panose="020B0400000000000000" pitchFamily="34" charset="-128"/>
              <a:cs typeface="Yu Gothic Pr6N M"/>
            </a:endParaRPr>
          </a:p>
          <a:p>
            <a:pPr>
              <a:lnSpc>
                <a:spcPct val="100000"/>
              </a:lnSpc>
            </a:pP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住所</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a:t>
            </a:r>
            <a:r>
              <a:rPr lang="ja-JP" altLang="en-US" sz="700" spc="30">
                <a:solidFill>
                  <a:srgbClr val="231F20"/>
                </a:solidFill>
                <a:latin typeface="Yu Gothic Medium" panose="020B0400000000000000" pitchFamily="34" charset="-128"/>
                <a:ea typeface="Yu Gothic Medium" panose="020B0400000000000000" pitchFamily="34" charset="-128"/>
                <a:cs typeface="Yu Gothic Pr6N M"/>
              </a:rPr>
              <a:t>横須賀市鴨居</a:t>
            </a:r>
            <a:r>
              <a:rPr lang="en-US" altLang="ja-JP" sz="700" spc="30" dirty="0">
                <a:solidFill>
                  <a:srgbClr val="231F20"/>
                </a:solidFill>
                <a:latin typeface="Yu Gothic Medium" panose="020B0400000000000000" pitchFamily="34" charset="-128"/>
                <a:ea typeface="Yu Gothic Medium" panose="020B0400000000000000" pitchFamily="34" charset="-128"/>
                <a:cs typeface="Yu Gothic Pr6N M"/>
              </a:rPr>
              <a:t>4-1120</a:t>
            </a:r>
            <a:endParaRPr sz="700" spc="30" dirty="0">
              <a:latin typeface="Yu Gothic Medium" panose="020B0400000000000000" pitchFamily="34" charset="-128"/>
              <a:ea typeface="Yu Gothic Medium" panose="020B0400000000000000" pitchFamily="34" charset="-128"/>
              <a:cs typeface="Yu Gothic Pr6N M"/>
            </a:endParaRPr>
          </a:p>
        </p:txBody>
      </p:sp>
      <p:pic>
        <p:nvPicPr>
          <p:cNvPr id="79" name="図 78">
            <a:extLst>
              <a:ext uri="{FF2B5EF4-FFF2-40B4-BE49-F238E27FC236}">
                <a16:creationId xmlns:a16="http://schemas.microsoft.com/office/drawing/2014/main" id="{1F5388DC-0065-B337-7EDC-8DEE4B6689B1}"/>
              </a:ext>
            </a:extLst>
          </p:cNvPr>
          <p:cNvPicPr>
            <a:picLocks noChangeAspect="1"/>
          </p:cNvPicPr>
          <p:nvPr/>
        </p:nvPicPr>
        <p:blipFill>
          <a:blip r:embed="rId28"/>
          <a:stretch>
            <a:fillRect/>
          </a:stretch>
        </p:blipFill>
        <p:spPr>
          <a:xfrm>
            <a:off x="5490006" y="3564001"/>
            <a:ext cx="1206500" cy="292100"/>
          </a:xfrm>
          <a:prstGeom prst="rect">
            <a:avLst/>
          </a:prstGeom>
        </p:spPr>
      </p:pic>
      <p:sp>
        <p:nvSpPr>
          <p:cNvPr id="81" name="object 135">
            <a:extLst>
              <a:ext uri="{FF2B5EF4-FFF2-40B4-BE49-F238E27FC236}">
                <a16:creationId xmlns:a16="http://schemas.microsoft.com/office/drawing/2014/main" id="{2D1E12AE-6C57-9BE3-3146-12C5919C895D}"/>
              </a:ext>
            </a:extLst>
          </p:cNvPr>
          <p:cNvSpPr txBox="1"/>
          <p:nvPr/>
        </p:nvSpPr>
        <p:spPr>
          <a:xfrm>
            <a:off x="1788325" y="7060795"/>
            <a:ext cx="2791875" cy="90000"/>
          </a:xfrm>
          <a:prstGeom prst="rect">
            <a:avLst/>
          </a:prstGeom>
        </p:spPr>
        <p:txBody>
          <a:bodyPr vert="horz" wrap="none" lIns="0" tIns="13335" rIns="0" bIns="0" rtlCol="0">
            <a:prstTxWarp prst="textPlain">
              <a:avLst/>
            </a:prstTxWarp>
            <a:noAutofit/>
          </a:bodyPr>
          <a:lstStyle/>
          <a:p>
            <a:r>
              <a:rPr lang="en-US" altLang="ja-JP" sz="700" spc="-20" dirty="0">
                <a:solidFill>
                  <a:srgbClr val="231F20"/>
                </a:solidFill>
                <a:latin typeface="Yu Gothic Medium" panose="020B0400000000000000" pitchFamily="34" charset="-128"/>
                <a:ea typeface="Yu Gothic Medium" panose="020B0400000000000000" pitchFamily="34" charset="-128"/>
                <a:cs typeface="Yu Gothic Pr6N M"/>
              </a:rPr>
              <a:t>050-3706-8669(</a:t>
            </a:r>
            <a:r>
              <a:rPr lang="ja-JP" altLang="en-US" sz="700" spc="-20">
                <a:solidFill>
                  <a:srgbClr val="231F20"/>
                </a:solidFill>
                <a:latin typeface="Yu Gothic Medium" panose="020B0400000000000000" pitchFamily="34" charset="-128"/>
                <a:ea typeface="Yu Gothic Medium" panose="020B0400000000000000" pitchFamily="34" charset="-128"/>
                <a:cs typeface="Yu Gothic Pr6N M"/>
              </a:rPr>
              <a:t>三浦半島食彩ネットワーク事務局 合同会社オン･ザ･ハンモック</a:t>
            </a:r>
            <a:r>
              <a:rPr lang="en-US" altLang="ja-JP" sz="700" spc="-20" dirty="0">
                <a:solidFill>
                  <a:srgbClr val="231F20"/>
                </a:solidFill>
                <a:latin typeface="Yu Gothic Medium" panose="020B0400000000000000" pitchFamily="34" charset="-128"/>
                <a:ea typeface="Yu Gothic Medium" panose="020B0400000000000000" pitchFamily="34" charset="-128"/>
                <a:cs typeface="Yu Gothic Pr6N M"/>
              </a:rPr>
              <a:t>)</a:t>
            </a:r>
            <a:endParaRPr sz="700" spc="-20" dirty="0">
              <a:latin typeface="Yu Gothic Medium" panose="020B0400000000000000" pitchFamily="34" charset="-128"/>
              <a:ea typeface="Yu Gothic Medium" panose="020B0400000000000000" pitchFamily="34" charset="-128"/>
              <a:cs typeface="Yu Gothic Pr6N M"/>
            </a:endParaRPr>
          </a:p>
        </p:txBody>
      </p:sp>
      <p:sp>
        <p:nvSpPr>
          <p:cNvPr id="97" name="object 76">
            <a:extLst>
              <a:ext uri="{FF2B5EF4-FFF2-40B4-BE49-F238E27FC236}">
                <a16:creationId xmlns:a16="http://schemas.microsoft.com/office/drawing/2014/main" id="{36BC7C50-F41A-1718-0238-A3787C172086}"/>
              </a:ext>
            </a:extLst>
          </p:cNvPr>
          <p:cNvSpPr txBox="1"/>
          <p:nvPr/>
        </p:nvSpPr>
        <p:spPr>
          <a:xfrm>
            <a:off x="7978261" y="6092099"/>
            <a:ext cx="2390359" cy="132087"/>
          </a:xfrm>
          <a:prstGeom prst="rect">
            <a:avLst/>
          </a:prstGeom>
        </p:spPr>
        <p:txBody>
          <a:bodyPr vert="horz" wrap="square" lIns="0" tIns="16510" rIns="0" bIns="0" rtlCol="0">
            <a:spAutoFit/>
          </a:bodyPr>
          <a:lstStyle/>
          <a:p>
            <a:pPr marL="12700" algn="just">
              <a:lnSpc>
                <a:spcPct val="100000"/>
              </a:lnSpc>
              <a:spcBef>
                <a:spcPts val="130"/>
              </a:spcBef>
            </a:pPr>
            <a:r>
              <a:rPr lang="ja-JP" altLang="en-US" sz="750" spc="-50">
                <a:solidFill>
                  <a:srgbClr val="231F20"/>
                </a:solidFill>
                <a:latin typeface="Yu Gothic Medium" panose="020B0400000000000000" pitchFamily="34" charset="-128"/>
                <a:ea typeface="Yu Gothic Medium" panose="020B0400000000000000" pitchFamily="34" charset="-128"/>
                <a:cs typeface="Yu Gothic Pr6N M"/>
              </a:rPr>
              <a:t>生物多様性や地域の環境保全のために出来ることを考える</a:t>
            </a:r>
            <a:endParaRPr lang="ja-JP" altLang="en-US" sz="750" spc="-50">
              <a:latin typeface="Yu Gothic Medium" panose="020B0400000000000000" pitchFamily="34" charset="-128"/>
              <a:ea typeface="Yu Gothic Medium" panose="020B0400000000000000" pitchFamily="34" charset="-128"/>
              <a:cs typeface="Yu Gothic Pr6N M"/>
            </a:endParaRPr>
          </a:p>
        </p:txBody>
      </p:sp>
      <p:pic>
        <p:nvPicPr>
          <p:cNvPr id="83" name="図 82">
            <a:extLst>
              <a:ext uri="{FF2B5EF4-FFF2-40B4-BE49-F238E27FC236}">
                <a16:creationId xmlns:a16="http://schemas.microsoft.com/office/drawing/2014/main" id="{6EEC2C0A-409E-3026-D182-2988F5D3D52D}"/>
              </a:ext>
            </a:extLst>
          </p:cNvPr>
          <p:cNvPicPr>
            <a:picLocks noChangeAspect="1"/>
          </p:cNvPicPr>
          <p:nvPr/>
        </p:nvPicPr>
        <p:blipFill>
          <a:blip r:embed="rId29"/>
          <a:stretch>
            <a:fillRect/>
          </a:stretch>
        </p:blipFill>
        <p:spPr>
          <a:xfrm>
            <a:off x="287997" y="4079322"/>
            <a:ext cx="647700" cy="647700"/>
          </a:xfrm>
          <a:prstGeom prst="rect">
            <a:avLst/>
          </a:prstGeom>
        </p:spPr>
      </p:pic>
      <p:sp>
        <p:nvSpPr>
          <p:cNvPr id="197" name="object 77">
            <a:extLst>
              <a:ext uri="{FF2B5EF4-FFF2-40B4-BE49-F238E27FC236}">
                <a16:creationId xmlns:a16="http://schemas.microsoft.com/office/drawing/2014/main" id="{5959F095-D730-5928-6E60-B893CCF0072C}"/>
              </a:ext>
            </a:extLst>
          </p:cNvPr>
          <p:cNvSpPr txBox="1"/>
          <p:nvPr/>
        </p:nvSpPr>
        <p:spPr>
          <a:xfrm>
            <a:off x="2933637" y="2953292"/>
            <a:ext cx="1654237"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100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198" name="object 77">
            <a:extLst>
              <a:ext uri="{FF2B5EF4-FFF2-40B4-BE49-F238E27FC236}">
                <a16:creationId xmlns:a16="http://schemas.microsoft.com/office/drawing/2014/main" id="{05BE13BD-F54D-2699-4921-0635D10BDF79}"/>
              </a:ext>
            </a:extLst>
          </p:cNvPr>
          <p:cNvSpPr txBox="1"/>
          <p:nvPr/>
        </p:nvSpPr>
        <p:spPr>
          <a:xfrm>
            <a:off x="8132307" y="2953292"/>
            <a:ext cx="1654237" cy="132087"/>
          </a:xfrm>
          <a:prstGeom prst="rect">
            <a:avLst/>
          </a:prstGeom>
        </p:spPr>
        <p:txBody>
          <a:bodyPr vert="horz" wrap="square" lIns="0" tIns="16510" rIns="0" bIns="0" rtlCol="0">
            <a:spAutoFit/>
          </a:bodyPr>
          <a:lstStyle/>
          <a:p>
            <a:pPr algn="l">
              <a:lnSpc>
                <a:spcPct val="100000"/>
              </a:lnSpc>
              <a:spcBef>
                <a:spcPts val="130"/>
              </a:spcBef>
            </a:pP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隻あたり</a:t>
            </a:r>
            <a:r>
              <a:rPr lang="en-US" altLang="ja-JP" sz="750" dirty="0">
                <a:solidFill>
                  <a:srgbClr val="231F20"/>
                </a:solidFill>
                <a:latin typeface="Yu Gothic Medium" panose="020B0400000000000000" pitchFamily="34" charset="-128"/>
                <a:ea typeface="Yu Gothic Medium" panose="020B0400000000000000" pitchFamily="34" charset="-128"/>
                <a:cs typeface="Yu Gothic Pr6N M"/>
              </a:rPr>
              <a:t>200</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名</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程度</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10" name="object 77">
            <a:extLst>
              <a:ext uri="{FF2B5EF4-FFF2-40B4-BE49-F238E27FC236}">
                <a16:creationId xmlns:a16="http://schemas.microsoft.com/office/drawing/2014/main" id="{9F72CB22-674B-A060-B36D-817B6214E368}"/>
              </a:ext>
            </a:extLst>
          </p:cNvPr>
          <p:cNvSpPr txBox="1"/>
          <p:nvPr/>
        </p:nvSpPr>
        <p:spPr>
          <a:xfrm>
            <a:off x="2929023" y="6376116"/>
            <a:ext cx="2301875"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応</a:t>
            </a:r>
            <a:r>
              <a:rPr lang="ja-JP" altLang="en-US" sz="750" dirty="0">
                <a:solidFill>
                  <a:srgbClr val="231F20"/>
                </a:solidFill>
                <a:latin typeface="Yu Gothic Medium" panose="020B0400000000000000" pitchFamily="34" charset="-128"/>
                <a:ea typeface="Yu Gothic Medium" panose="020B0400000000000000" pitchFamily="34" charset="-128"/>
                <a:cs typeface="Yu Gothic Pr6N M"/>
              </a:rPr>
              <a:t>相談</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11" name="object 77">
            <a:extLst>
              <a:ext uri="{FF2B5EF4-FFF2-40B4-BE49-F238E27FC236}">
                <a16:creationId xmlns:a16="http://schemas.microsoft.com/office/drawing/2014/main" id="{1FC1B84B-25DF-6E5B-4ED6-6272F659F020}"/>
              </a:ext>
            </a:extLst>
          </p:cNvPr>
          <p:cNvSpPr txBox="1"/>
          <p:nvPr/>
        </p:nvSpPr>
        <p:spPr>
          <a:xfrm>
            <a:off x="8132307" y="6376116"/>
            <a:ext cx="2271869" cy="132087"/>
          </a:xfrm>
          <a:prstGeom prst="rect">
            <a:avLst/>
          </a:prstGeom>
        </p:spPr>
        <p:txBody>
          <a:bodyPr vert="horz" wrap="square" lIns="0" tIns="16510" rIns="0" bIns="0" rtlCol="0">
            <a:spAutoFit/>
          </a:bodyPr>
          <a:lstStyle/>
          <a:p>
            <a:pPr algn="l">
              <a:lnSpc>
                <a:spcPct val="100000"/>
              </a:lnSpc>
              <a:spcBef>
                <a:spcPts val="130"/>
              </a:spcBef>
            </a:pP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最大</a:t>
            </a:r>
            <a:r>
              <a:rPr lang="en-US" altLang="ja-JP" sz="750" dirty="0" smtClean="0">
                <a:solidFill>
                  <a:srgbClr val="231F20"/>
                </a:solidFill>
                <a:latin typeface="Yu Gothic Medium" panose="020B0400000000000000" pitchFamily="34" charset="-128"/>
                <a:ea typeface="Yu Gothic Medium" panose="020B0400000000000000" pitchFamily="34" charset="-128"/>
                <a:cs typeface="Yu Gothic Pr6N M"/>
              </a:rPr>
              <a:t>120</a:t>
            </a:r>
            <a:r>
              <a:rPr lang="ja-JP" altLang="en-US" sz="750" dirty="0" smtClean="0">
                <a:solidFill>
                  <a:srgbClr val="231F20"/>
                </a:solidFill>
                <a:latin typeface="Yu Gothic Medium" panose="020B0400000000000000" pitchFamily="34" charset="-128"/>
                <a:ea typeface="Yu Gothic Medium" panose="020B0400000000000000" pitchFamily="34" charset="-128"/>
                <a:cs typeface="Yu Gothic Pr6N M"/>
              </a:rPr>
              <a:t>名</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
        <p:nvSpPr>
          <p:cNvPr id="212" name="object 77">
            <a:extLst>
              <a:ext uri="{FF2B5EF4-FFF2-40B4-BE49-F238E27FC236}">
                <a16:creationId xmlns:a16="http://schemas.microsoft.com/office/drawing/2014/main" id="{36F2CEA7-9ACD-271D-B470-7D987481ABE8}"/>
              </a:ext>
            </a:extLst>
          </p:cNvPr>
          <p:cNvSpPr txBox="1"/>
          <p:nvPr/>
        </p:nvSpPr>
        <p:spPr>
          <a:xfrm>
            <a:off x="8132307" y="6547216"/>
            <a:ext cx="1654237" cy="132087"/>
          </a:xfrm>
          <a:prstGeom prst="rect">
            <a:avLst/>
          </a:prstGeom>
        </p:spPr>
        <p:txBody>
          <a:bodyPr vert="horz" wrap="square" lIns="0" tIns="16510" rIns="0" bIns="0" rtlCol="0">
            <a:spAutoFit/>
          </a:bodyPr>
          <a:lstStyle/>
          <a:p>
            <a:pPr algn="l">
              <a:lnSpc>
                <a:spcPct val="100000"/>
              </a:lnSpc>
              <a:spcBef>
                <a:spcPts val="130"/>
              </a:spcBef>
            </a:pPr>
            <a:r>
              <a:rPr lang="en-US" altLang="ja-JP" sz="750" spc="-10" dirty="0" smtClean="0">
                <a:solidFill>
                  <a:srgbClr val="231F20"/>
                </a:solidFill>
                <a:latin typeface="Yu Gothic Medium" panose="020B0400000000000000" pitchFamily="34" charset="-128"/>
                <a:ea typeface="Yu Gothic Medium" panose="020B0400000000000000" pitchFamily="34" charset="-128"/>
                <a:cs typeface="Yu Gothic Pr6N M"/>
              </a:rPr>
              <a:t>1</a:t>
            </a:r>
            <a:r>
              <a:rPr lang="ja-JP" altLang="en-US" sz="750" spc="-10" dirty="0">
                <a:solidFill>
                  <a:srgbClr val="231F20"/>
                </a:solidFill>
                <a:latin typeface="Yu Gothic Medium" panose="020B0400000000000000" pitchFamily="34" charset="-128"/>
                <a:ea typeface="Yu Gothic Medium" panose="020B0400000000000000" pitchFamily="34" charset="-128"/>
                <a:cs typeface="Yu Gothic Pr6N M"/>
              </a:rPr>
              <a:t>時間</a:t>
            </a:r>
            <a:r>
              <a:rPr lang="en-US" altLang="ja-JP" sz="750" spc="-10" dirty="0" smtClean="0">
                <a:solidFill>
                  <a:srgbClr val="231F20"/>
                </a:solidFill>
                <a:latin typeface="Yu Gothic Medium" panose="020B0400000000000000" pitchFamily="34" charset="-128"/>
                <a:ea typeface="Yu Gothic Medium" panose="020B0400000000000000" pitchFamily="34" charset="-128"/>
                <a:cs typeface="Yu Gothic Pr6N M"/>
              </a:rPr>
              <a:t>〜</a:t>
            </a:r>
            <a:endParaRPr lang="ja-JP" altLang="en-US" sz="750" dirty="0">
              <a:solidFill>
                <a:schemeClr val="tx1"/>
              </a:solidFill>
              <a:latin typeface="Yu Gothic Medium" panose="020B0400000000000000" pitchFamily="34" charset="-128"/>
              <a:ea typeface="Yu Gothic Medium" panose="020B0400000000000000" pitchFamily="34" charset="-128"/>
              <a:cs typeface="Yu Gothic Pr6N M"/>
            </a:endParaRPr>
          </a:p>
        </p:txBody>
      </p:sp>
    </p:spTree>
    <p:extLst>
      <p:ext uri="{BB962C8B-B14F-4D97-AF65-F5344CB8AC3E}">
        <p14:creationId xmlns:p14="http://schemas.microsoft.com/office/powerpoint/2010/main" val="94279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1265</Words>
  <Application>Microsoft Office PowerPoint</Application>
  <PresentationFormat>ユーザー設定</PresentationFormat>
  <Paragraphs>158</Paragraphs>
  <Slides>2</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Yu Gothic Medium</vt:lpstr>
      <vt:lpstr>Yu Gothic Pr6N B</vt:lpstr>
      <vt:lpstr>Yu Gothic Pr6N M</vt:lpstr>
      <vt:lpstr>游ゴシック</vt:lpstr>
      <vt:lpstr>游ゴシック</vt:lpstr>
      <vt:lpstr>Office Theme</vt:lpstr>
      <vt:lpstr>三浦半島エリア－自然と農漁業を学ぶ－</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2025-07-14T06:40:19Z</dcterms:created>
  <dcterms:modified xsi:type="dcterms:W3CDTF">2025-07-14T07:00:14Z</dcterms:modified>
</cp:coreProperties>
</file>